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3" r:id="rId1"/>
  </p:sldMasterIdLst>
  <p:notesMasterIdLst>
    <p:notesMasterId r:id="rId31"/>
  </p:notesMasterIdLst>
  <p:handoutMasterIdLst>
    <p:handoutMasterId r:id="rId32"/>
  </p:handoutMasterIdLst>
  <p:sldIdLst>
    <p:sldId id="1718" r:id="rId2"/>
    <p:sldId id="1755" r:id="rId3"/>
    <p:sldId id="1744" r:id="rId4"/>
    <p:sldId id="1758" r:id="rId5"/>
    <p:sldId id="1765" r:id="rId6"/>
    <p:sldId id="1790" r:id="rId7"/>
    <p:sldId id="1780" r:id="rId8"/>
    <p:sldId id="1782" r:id="rId9"/>
    <p:sldId id="1772" r:id="rId10"/>
    <p:sldId id="1771" r:id="rId11"/>
    <p:sldId id="1778" r:id="rId12"/>
    <p:sldId id="1773" r:id="rId13"/>
    <p:sldId id="1774" r:id="rId14"/>
    <p:sldId id="1760" r:id="rId15"/>
    <p:sldId id="1764" r:id="rId16"/>
    <p:sldId id="1783" r:id="rId17"/>
    <p:sldId id="1784" r:id="rId18"/>
    <p:sldId id="1785" r:id="rId19"/>
    <p:sldId id="1786" r:id="rId20"/>
    <p:sldId id="1776" r:id="rId21"/>
    <p:sldId id="1777" r:id="rId22"/>
    <p:sldId id="1768" r:id="rId23"/>
    <p:sldId id="1797" r:id="rId24"/>
    <p:sldId id="1798" r:id="rId25"/>
    <p:sldId id="1769" r:id="rId26"/>
    <p:sldId id="1794" r:id="rId27"/>
    <p:sldId id="1795" r:id="rId28"/>
    <p:sldId id="1796" r:id="rId29"/>
    <p:sldId id="174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021D58-F79F-4C83-B9E9-E9C19821D659}">
          <p14:sldIdLst>
            <p14:sldId id="1718"/>
            <p14:sldId id="1755"/>
            <p14:sldId id="1744"/>
          </p14:sldIdLst>
        </p14:section>
        <p14:section name="Section sans titre" id="{A5908D08-2E9B-4FC8-9962-88891246782F}">
          <p14:sldIdLst>
            <p14:sldId id="1758"/>
            <p14:sldId id="1765"/>
            <p14:sldId id="1790"/>
            <p14:sldId id="1780"/>
            <p14:sldId id="1782"/>
            <p14:sldId id="1772"/>
            <p14:sldId id="1771"/>
          </p14:sldIdLst>
        </p14:section>
        <p14:section name="Section sans titre" id="{8210231E-7A94-4996-9A76-106CAF2FEC42}">
          <p14:sldIdLst>
            <p14:sldId id="1778"/>
            <p14:sldId id="1773"/>
            <p14:sldId id="1774"/>
            <p14:sldId id="1760"/>
            <p14:sldId id="1764"/>
            <p14:sldId id="1783"/>
            <p14:sldId id="1784"/>
            <p14:sldId id="1785"/>
            <p14:sldId id="1786"/>
            <p14:sldId id="1776"/>
            <p14:sldId id="1777"/>
            <p14:sldId id="1768"/>
            <p14:sldId id="1797"/>
            <p14:sldId id="1798"/>
            <p14:sldId id="1769"/>
            <p14:sldId id="1794"/>
            <p14:sldId id="1795"/>
            <p14:sldId id="1796"/>
            <p14:sldId id="1743"/>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220"/>
    <a:srgbClr val="CCFFCC"/>
    <a:srgbClr val="FF8585"/>
    <a:srgbClr val="1A8EA9"/>
    <a:srgbClr val="1F588E"/>
    <a:srgbClr val="EA4690"/>
    <a:srgbClr val="209C3C"/>
    <a:srgbClr val="F2F1E9"/>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343" autoAdjust="0"/>
  </p:normalViewPr>
  <p:slideViewPr>
    <p:cSldViewPr snapToGrid="0" showGuides="1">
      <p:cViewPr varScale="1">
        <p:scale>
          <a:sx n="86" d="100"/>
          <a:sy n="86" d="100"/>
        </p:scale>
        <p:origin x="948" y="84"/>
      </p:cViewPr>
      <p:guideLst>
        <p:guide orient="horz" pos="2136"/>
        <p:guide pos="3840"/>
      </p:guideLst>
    </p:cSldViewPr>
  </p:slideViewPr>
  <p:outlineViewPr>
    <p:cViewPr>
      <p:scale>
        <a:sx n="33" d="100"/>
        <a:sy n="33" d="100"/>
      </p:scale>
      <p:origin x="0" y="-4824"/>
    </p:cViewPr>
  </p:outlineViewPr>
  <p:notesTextViewPr>
    <p:cViewPr>
      <p:scale>
        <a:sx n="1" d="1"/>
        <a:sy n="1" d="1"/>
      </p:scale>
      <p:origin x="0" y="0"/>
    </p:cViewPr>
  </p:notesTextViewPr>
  <p:sorterViewPr>
    <p:cViewPr varScale="1">
      <p:scale>
        <a:sx n="100" d="100"/>
        <a:sy n="100" d="100"/>
      </p:scale>
      <p:origin x="0" y="-13906"/>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قطاع النقل الطرقي للمسافرين</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dgm:spPr>
        <a:solidFill>
          <a:schemeClr val="accent6">
            <a:lumMod val="40000"/>
            <a:lumOff val="60000"/>
          </a:schemeClr>
        </a:solidFill>
      </dgm:spPr>
      <dgm:t>
        <a:bodyPr/>
        <a:lstStyle/>
        <a:p>
          <a:r>
            <a:rPr lang="ar-MA" b="1" dirty="0" smtClean="0">
              <a:solidFill>
                <a:schemeClr val="tx1"/>
              </a:solidFill>
              <a:latin typeface="Sakkal Majalla" panose="02000000000000000000" pitchFamily="2" charset="-78"/>
              <a:cs typeface="Sakkal Majalla" panose="02000000000000000000" pitchFamily="2" charset="-78"/>
            </a:rPr>
            <a:t>64 محطة طرقية</a:t>
          </a:r>
          <a:r>
            <a:rPr lang="ar-MA" dirty="0" smtClean="0">
              <a:solidFill>
                <a:schemeClr val="tx1"/>
              </a:solidFill>
              <a:latin typeface="Sakkal Majalla" panose="02000000000000000000" pitchFamily="2" charset="-78"/>
              <a:cs typeface="Sakkal Majalla" panose="02000000000000000000" pitchFamily="2" charset="-78"/>
            </a:rPr>
            <a:t> </a:t>
          </a:r>
          <a:endParaRPr lang="ar-MA" b="1" dirty="0" smtClean="0">
            <a:solidFill>
              <a:schemeClr val="tx1"/>
            </a:solidFill>
            <a:latin typeface="Sakkal Majalla" panose="02000000000000000000" pitchFamily="2" charset="-78"/>
            <a:cs typeface="Sakkal Majalla" panose="02000000000000000000" pitchFamily="2" charset="-78"/>
          </a:endParaRP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dgm:spPr>
        <a:solidFill>
          <a:schemeClr val="bg1">
            <a:lumMod val="85000"/>
          </a:schemeClr>
        </a:solidFill>
      </dgm:spPr>
      <dgm:t>
        <a:bodyPr/>
        <a:lstStyle/>
        <a:p>
          <a:r>
            <a:rPr lang="ar-MA" b="1" dirty="0" smtClean="0">
              <a:solidFill>
                <a:schemeClr val="tx1"/>
              </a:solidFill>
              <a:latin typeface="Sakkal Majalla" panose="02000000000000000000" pitchFamily="2" charset="-78"/>
              <a:cs typeface="Sakkal Majalla" panose="02000000000000000000" pitchFamily="2" charset="-78"/>
            </a:rPr>
            <a:t>أكثر من 15 الف شخص بصفة مباشر</a:t>
          </a:r>
          <a:r>
            <a:rPr lang="ar-MA" dirty="0" smtClean="0">
              <a:solidFill>
                <a:schemeClr val="tx1"/>
              </a:solidFill>
            </a:rPr>
            <a:t>ة</a:t>
          </a:r>
          <a:endParaRPr lang="fr-FR" dirty="0">
            <a:solidFill>
              <a:schemeClr val="tx1"/>
            </a:solidFill>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dgm:spPr>
        <a:solidFill>
          <a:schemeClr val="accent2">
            <a:lumMod val="20000"/>
            <a:lumOff val="80000"/>
          </a:schemeClr>
        </a:solidFill>
      </dgm:spPr>
      <dgm:t>
        <a:bodyPr/>
        <a:lstStyle/>
        <a:p>
          <a:pPr algn="ctr" rtl="1"/>
          <a:r>
            <a:rPr lang="fr-FR" dirty="0" smtClean="0">
              <a:solidFill>
                <a:schemeClr val="tx1"/>
              </a:solidFill>
              <a:latin typeface="Sakkal Majalla" panose="02000000000000000000" pitchFamily="2" charset="-78"/>
              <a:cs typeface="Sakkal Majalla" panose="02000000000000000000" pitchFamily="2" charset="-78"/>
            </a:rPr>
            <a:t>  </a:t>
          </a:r>
          <a:r>
            <a:rPr lang="ar-MA" dirty="0" smtClean="0">
              <a:solidFill>
                <a:schemeClr val="tx1"/>
              </a:solidFill>
              <a:latin typeface="Sakkal Majalla" panose="02000000000000000000" pitchFamily="2" charset="-78"/>
              <a:cs typeface="Sakkal Majalla" panose="02000000000000000000" pitchFamily="2" charset="-78"/>
            </a:rPr>
            <a:t>   </a:t>
          </a:r>
          <a:r>
            <a:rPr lang="fr-FR" b="1" dirty="0" smtClean="0">
              <a:solidFill>
                <a:schemeClr val="tx1"/>
              </a:solidFill>
              <a:latin typeface="Sakkal Majalla" panose="02000000000000000000" pitchFamily="2" charset="-78"/>
              <a:cs typeface="Sakkal Majalla" panose="02000000000000000000" pitchFamily="2" charset="-78"/>
            </a:rPr>
            <a:t>%34</a:t>
          </a:r>
          <a:r>
            <a:rPr lang="ar-MA" b="1" dirty="0" smtClean="0">
              <a:solidFill>
                <a:schemeClr val="tx1"/>
              </a:solidFill>
              <a:latin typeface="Sakkal Majalla" panose="02000000000000000000" pitchFamily="2" charset="-78"/>
              <a:cs typeface="Sakkal Majalla" panose="02000000000000000000" pitchFamily="2" charset="-78"/>
            </a:rPr>
            <a:t> من التنقلات </a:t>
          </a:r>
          <a:endParaRPr lang="fr-FR" b="1" dirty="0">
            <a:solidFill>
              <a:schemeClr val="tx1"/>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dgm:spPr>
        <a:solidFill>
          <a:schemeClr val="accent1">
            <a:lumMod val="40000"/>
            <a:lumOff val="60000"/>
          </a:schemeClr>
        </a:solidFill>
      </dgm:spPr>
      <dgm:t>
        <a:bodyPr/>
        <a:lstStyle/>
        <a:p>
          <a:pPr rtl="1"/>
          <a:r>
            <a:rPr lang="fr-FR" b="1" dirty="0" smtClean="0">
              <a:solidFill>
                <a:schemeClr val="tx1"/>
              </a:solidFill>
              <a:latin typeface="Sakkal Majalla" panose="02000000000000000000" pitchFamily="2" charset="-78"/>
              <a:cs typeface="Sakkal Majalla" panose="02000000000000000000" pitchFamily="2" charset="-78"/>
            </a:rPr>
            <a:t>%</a:t>
          </a:r>
          <a:r>
            <a:rPr lang="ar-MA" b="1" dirty="0" smtClean="0">
              <a:solidFill>
                <a:schemeClr val="tx1"/>
              </a:solidFill>
              <a:latin typeface="Sakkal Majalla" panose="02000000000000000000" pitchFamily="2" charset="-78"/>
              <a:cs typeface="Sakkal Majalla" panose="02000000000000000000" pitchFamily="2" charset="-78"/>
            </a:rPr>
            <a:t>1 من الناتج الداخلي الخام</a:t>
          </a:r>
          <a:endParaRPr lang="fr-FR" b="1" dirty="0">
            <a:solidFill>
              <a:schemeClr val="tx1"/>
            </a:solidFill>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148224">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DC1998-31B3-D242-8A6E-DC4BF89BD0E6}"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fr-FR"/>
        </a:p>
      </dgm:t>
    </dgm:pt>
    <dgm:pt modelId="{5C7C77B4-BA4E-B342-B41E-405D8DFCFE76}">
      <dgm:prSet phldrT="[Texte]" custT="1"/>
      <dgm:spPr>
        <a:solidFill>
          <a:srgbClr val="C00000"/>
        </a:solidFill>
      </dgm:spPr>
      <dgm:t>
        <a:bodyPr/>
        <a:lstStyle/>
        <a:p>
          <a:r>
            <a:rPr lang="ar-MA" sz="2800" b="1" dirty="0" smtClean="0">
              <a:solidFill>
                <a:schemeClr val="bg1"/>
              </a:solidFill>
              <a:latin typeface="Sakkal Majalla" panose="02000000000000000000" pitchFamily="2" charset="-78"/>
              <a:cs typeface="Sakkal Majalla" panose="02000000000000000000" pitchFamily="2" charset="-78"/>
            </a:rPr>
            <a:t>برنامج الاستراتيجي للمديرية العامة للجماعات الترابية</a:t>
          </a:r>
          <a:endParaRPr lang="fr-FR" sz="1500" b="1" dirty="0">
            <a:solidFill>
              <a:schemeClr val="bg1"/>
            </a:solidFill>
            <a:latin typeface="Sakkal Majalla" panose="02000000000000000000" pitchFamily="2" charset="-78"/>
            <a:cs typeface="Sakkal Majalla" panose="02000000000000000000" pitchFamily="2" charset="-78"/>
          </a:endParaRPr>
        </a:p>
      </dgm:t>
    </dgm:pt>
    <dgm:pt modelId="{4F5E62C9-0603-2044-A5B0-3B96D1B9202C}" type="parTrans" cxnId="{2BDD15CF-9422-F240-8EA3-33308663D695}">
      <dgm:prSet/>
      <dgm:spPr/>
      <dgm:t>
        <a:bodyPr/>
        <a:lstStyle/>
        <a:p>
          <a:endParaRPr lang="fr-FR" sz="1600" b="1">
            <a:solidFill>
              <a:schemeClr val="tx1"/>
            </a:solidFill>
          </a:endParaRPr>
        </a:p>
      </dgm:t>
    </dgm:pt>
    <dgm:pt modelId="{3C0DF8D0-1977-434B-9E9D-7297E01BD2BE}" type="sibTrans" cxnId="{2BDD15CF-9422-F240-8EA3-33308663D695}">
      <dgm:prSet/>
      <dgm:spPr/>
      <dgm:t>
        <a:bodyPr/>
        <a:lstStyle/>
        <a:p>
          <a:endParaRPr lang="fr-FR" sz="1600" b="1">
            <a:solidFill>
              <a:schemeClr val="tx1"/>
            </a:solidFill>
          </a:endParaRPr>
        </a:p>
      </dgm:t>
    </dgm:pt>
    <dgm:pt modelId="{260BCA9C-0312-8543-A7A3-D7DA1F4DF37F}">
      <dgm:prSet phldrT="[Texte]" custT="1"/>
      <dgm:spPr>
        <a:solidFill>
          <a:srgbClr val="CCFFCC"/>
        </a:solidFill>
      </dgm:spPr>
      <dgm:t>
        <a:bodyPr/>
        <a:lstStyle/>
        <a:p>
          <a:pPr rtl="1"/>
          <a:r>
            <a:rPr lang="ar-MA" sz="3200" b="1" u="none"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 للجماعات الترابية</a:t>
          </a:r>
          <a:endParaRPr lang="fr-FR" sz="3200" b="1" u="none" dirty="0">
            <a:solidFill>
              <a:schemeClr val="tx1"/>
            </a:solidFill>
            <a:latin typeface="Sakkal Majalla" panose="02000000000000000000" pitchFamily="2" charset="-78"/>
            <a:cs typeface="Sakkal Majalla" panose="02000000000000000000" pitchFamily="2" charset="-78"/>
          </a:endParaRPr>
        </a:p>
      </dgm:t>
    </dgm:pt>
    <dgm:pt modelId="{1C613295-4FC1-A44F-BD46-1970DE49855B}" type="parTrans" cxnId="{54EE1902-B3CB-A14D-80C2-BE917F2FED50}">
      <dgm:prSet/>
      <dgm:spPr/>
      <dgm:t>
        <a:bodyPr/>
        <a:lstStyle/>
        <a:p>
          <a:endParaRPr lang="fr-FR" sz="1600" b="1">
            <a:solidFill>
              <a:schemeClr val="tx1"/>
            </a:solidFill>
          </a:endParaRPr>
        </a:p>
      </dgm:t>
    </dgm:pt>
    <dgm:pt modelId="{1DEF5DB3-522C-F547-A1AF-F414CDE17173}" type="sibTrans" cxnId="{54EE1902-B3CB-A14D-80C2-BE917F2FED50}">
      <dgm:prSet/>
      <dgm:spPr/>
      <dgm:t>
        <a:bodyPr/>
        <a:lstStyle/>
        <a:p>
          <a:endParaRPr lang="fr-FR" sz="1600" b="1">
            <a:solidFill>
              <a:schemeClr val="tx1"/>
            </a:solidFill>
          </a:endParaRPr>
        </a:p>
      </dgm:t>
    </dgm:pt>
    <dgm:pt modelId="{EE6D7311-D2B2-4347-A828-1C9686FB3F90}">
      <dgm:prSet phldrT="[Texte]" custT="1"/>
      <dgm:spPr>
        <a:solidFill>
          <a:schemeClr val="accent2">
            <a:lumMod val="20000"/>
            <a:lumOff val="80000"/>
          </a:schemeClr>
        </a:solidFill>
      </dgm:spPr>
      <dgm:t>
        <a:bodyPr/>
        <a:lstStyle/>
        <a:p>
          <a:pPr rtl="1">
            <a:lnSpc>
              <a:spcPct val="100000"/>
            </a:lnSpc>
          </a:pPr>
          <a:r>
            <a:rPr lang="ar-MA" sz="2400" b="1" u="none"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اتفاقية إطار بين وزارات  الداخلية       و الاقتصاد والمالية والتجهيز والنقل      و الشركة الوطنية للنقل و الوسائل </a:t>
          </a:r>
          <a:r>
            <a:rPr lang="ar-MA" sz="2400" b="1" u="none" dirty="0" err="1"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اللوجستيكية</a:t>
          </a:r>
          <a:r>
            <a:rPr lang="ar-MA" sz="2400" b="1" u="none"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endParaRPr lang="fr-FR" sz="1200" b="1" dirty="0">
            <a:solidFill>
              <a:schemeClr val="bg1"/>
            </a:solidFill>
            <a:latin typeface="Trebuchet MS" panose="020B0603020202020204" pitchFamily="34" charset="0"/>
          </a:endParaRPr>
        </a:p>
      </dgm:t>
    </dgm:pt>
    <dgm:pt modelId="{5374AEDC-14DA-C34E-949E-EEC1E17AE7FC}" type="parTrans" cxnId="{FB066524-A63B-524D-BC60-8353FE868EF7}">
      <dgm:prSet/>
      <dgm:spPr/>
      <dgm:t>
        <a:bodyPr/>
        <a:lstStyle/>
        <a:p>
          <a:endParaRPr lang="fr-FR" sz="1600" b="1">
            <a:solidFill>
              <a:schemeClr val="tx1"/>
            </a:solidFill>
          </a:endParaRPr>
        </a:p>
      </dgm:t>
    </dgm:pt>
    <dgm:pt modelId="{ECBB5514-CB8D-FA46-8846-072BA851A3F5}" type="sibTrans" cxnId="{FB066524-A63B-524D-BC60-8353FE868EF7}">
      <dgm:prSet/>
      <dgm:spPr/>
      <dgm:t>
        <a:bodyPr/>
        <a:lstStyle/>
        <a:p>
          <a:endParaRPr lang="fr-FR" sz="1600" b="1">
            <a:solidFill>
              <a:schemeClr val="tx1"/>
            </a:solidFill>
          </a:endParaRPr>
        </a:p>
      </dgm:t>
    </dgm:pt>
    <dgm:pt modelId="{70AC0D65-C7F2-C64C-AEF6-CC2F4CF56914}">
      <dgm:prSet phldrT="[Texte]" custT="1"/>
      <dgm:spPr>
        <a:solidFill>
          <a:schemeClr val="accent1">
            <a:lumMod val="20000"/>
            <a:lumOff val="80000"/>
          </a:schemeClr>
        </a:solidFill>
      </dgm:spPr>
      <dgm:t>
        <a:bodyPr/>
        <a:lstStyle/>
        <a:p>
          <a:r>
            <a:rPr lang="ar-MA" sz="2800" b="1" dirty="0" smtClean="0">
              <a:solidFill>
                <a:schemeClr val="tx1"/>
              </a:solidFill>
              <a:latin typeface="Sakkal Majalla" panose="02000000000000000000" pitchFamily="2" charset="-78"/>
              <a:cs typeface="Sakkal Majalla" panose="02000000000000000000" pitchFamily="2" charset="-78"/>
            </a:rPr>
            <a:t>النظام معلوماتي رهن إشارة الجماعات</a:t>
          </a:r>
          <a:endParaRPr lang="fr-FR" sz="2800" b="1" dirty="0">
            <a:solidFill>
              <a:schemeClr val="tx1"/>
            </a:solidFill>
            <a:latin typeface="Sakkal Majalla" panose="02000000000000000000" pitchFamily="2" charset="-78"/>
            <a:cs typeface="Sakkal Majalla" panose="02000000000000000000" pitchFamily="2" charset="-78"/>
          </a:endParaRPr>
        </a:p>
      </dgm:t>
    </dgm:pt>
    <dgm:pt modelId="{12D72D19-8772-A440-80A1-411425DC0F9C}" type="parTrans" cxnId="{42566A2A-565E-014F-876B-9ED3C5676DE6}">
      <dgm:prSet/>
      <dgm:spPr/>
      <dgm:t>
        <a:bodyPr/>
        <a:lstStyle/>
        <a:p>
          <a:endParaRPr lang="fr-FR" sz="1600" b="1">
            <a:solidFill>
              <a:schemeClr val="tx1"/>
            </a:solidFill>
          </a:endParaRPr>
        </a:p>
      </dgm:t>
    </dgm:pt>
    <dgm:pt modelId="{7C33D466-A7FA-D24F-A4A5-3D54BFEE740C}" type="sibTrans" cxnId="{42566A2A-565E-014F-876B-9ED3C5676DE6}">
      <dgm:prSet/>
      <dgm:spPr/>
      <dgm:t>
        <a:bodyPr/>
        <a:lstStyle/>
        <a:p>
          <a:endParaRPr lang="fr-FR" sz="1600" b="1">
            <a:solidFill>
              <a:schemeClr val="tx1"/>
            </a:solidFill>
          </a:endParaRPr>
        </a:p>
      </dgm:t>
    </dgm:pt>
    <dgm:pt modelId="{FBE53CA5-16D6-A244-9A25-B9778D915DCC}">
      <dgm:prSet phldrT="[Texte]" custT="1"/>
      <dgm:spPr>
        <a:solidFill>
          <a:schemeClr val="bg1">
            <a:lumMod val="85000"/>
          </a:schemeClr>
        </a:solidFill>
      </dgm:spPr>
      <dgm:t>
        <a:bodyPr/>
        <a:lstStyle/>
        <a:p>
          <a:r>
            <a:rPr lang="ar-EG" sz="2800" b="1" u="none" dirty="0" smtClean="0">
              <a:solidFill>
                <a:schemeClr val="tx1"/>
              </a:solidFill>
              <a:latin typeface="Sakkal Majalla" panose="02000000000000000000" pitchFamily="2" charset="-78"/>
              <a:cs typeface="Sakkal Majalla" panose="02000000000000000000" pitchFamily="2" charset="-78"/>
            </a:rPr>
            <a:t>الدعم المالي لإحداث وتدبير المحطات الطرقية للمسافرين</a:t>
          </a:r>
          <a:endParaRPr lang="fr-FR" sz="1500" b="1" u="none" dirty="0">
            <a:solidFill>
              <a:schemeClr val="tx1"/>
            </a:solidFill>
            <a:latin typeface="Sakkal Majalla" panose="02000000000000000000" pitchFamily="2" charset="-78"/>
            <a:cs typeface="Sakkal Majalla" panose="02000000000000000000" pitchFamily="2" charset="-78"/>
          </a:endParaRPr>
        </a:p>
      </dgm:t>
    </dgm:pt>
    <dgm:pt modelId="{71EB8814-C4D2-B949-80AB-DE30BF549A53}" type="parTrans" cxnId="{6825BDBA-5A81-4C4D-AF0C-82A72C7E73F6}">
      <dgm:prSet/>
      <dgm:spPr/>
      <dgm:t>
        <a:bodyPr/>
        <a:lstStyle/>
        <a:p>
          <a:endParaRPr lang="fr-FR" sz="1600" b="1">
            <a:solidFill>
              <a:schemeClr val="tx1"/>
            </a:solidFill>
          </a:endParaRPr>
        </a:p>
      </dgm:t>
    </dgm:pt>
    <dgm:pt modelId="{ADA8D7E4-8D35-F744-A279-85EC29B08E25}" type="sibTrans" cxnId="{6825BDBA-5A81-4C4D-AF0C-82A72C7E73F6}">
      <dgm:prSet/>
      <dgm:spPr/>
      <dgm:t>
        <a:bodyPr/>
        <a:lstStyle/>
        <a:p>
          <a:endParaRPr lang="fr-FR" sz="1600" b="1">
            <a:solidFill>
              <a:schemeClr val="tx1"/>
            </a:solidFill>
          </a:endParaRPr>
        </a:p>
      </dgm:t>
    </dgm:pt>
    <dgm:pt modelId="{3843D552-9713-8F4D-8435-B88C4193702E}" type="pres">
      <dgm:prSet presAssocID="{16DC1998-31B3-D242-8A6E-DC4BF89BD0E6}" presName="diagram" presStyleCnt="0">
        <dgm:presLayoutVars>
          <dgm:chMax val="1"/>
          <dgm:dir/>
          <dgm:animLvl val="ctr"/>
          <dgm:resizeHandles val="exact"/>
        </dgm:presLayoutVars>
      </dgm:prSet>
      <dgm:spPr/>
      <dgm:t>
        <a:bodyPr/>
        <a:lstStyle/>
        <a:p>
          <a:endParaRPr lang="fr-FR"/>
        </a:p>
      </dgm:t>
    </dgm:pt>
    <dgm:pt modelId="{8CA5A1E5-BA18-4B41-A50D-2871C6D95754}" type="pres">
      <dgm:prSet presAssocID="{16DC1998-31B3-D242-8A6E-DC4BF89BD0E6}" presName="matrix" presStyleCnt="0"/>
      <dgm:spPr/>
    </dgm:pt>
    <dgm:pt modelId="{CEEE6950-3CFE-3D42-83AE-AF16B0B6B052}" type="pres">
      <dgm:prSet presAssocID="{16DC1998-31B3-D242-8A6E-DC4BF89BD0E6}" presName="tile1" presStyleLbl="node1" presStyleIdx="0" presStyleCnt="4"/>
      <dgm:spPr/>
      <dgm:t>
        <a:bodyPr/>
        <a:lstStyle/>
        <a:p>
          <a:endParaRPr lang="fr-FR"/>
        </a:p>
      </dgm:t>
    </dgm:pt>
    <dgm:pt modelId="{DE067706-81B3-8142-9208-DDC97C6D082F}" type="pres">
      <dgm:prSet presAssocID="{16DC1998-31B3-D242-8A6E-DC4BF89BD0E6}" presName="tile1text" presStyleLbl="node1" presStyleIdx="0" presStyleCnt="4">
        <dgm:presLayoutVars>
          <dgm:chMax val="0"/>
          <dgm:chPref val="0"/>
          <dgm:bulletEnabled val="1"/>
        </dgm:presLayoutVars>
      </dgm:prSet>
      <dgm:spPr/>
      <dgm:t>
        <a:bodyPr/>
        <a:lstStyle/>
        <a:p>
          <a:endParaRPr lang="fr-FR"/>
        </a:p>
      </dgm:t>
    </dgm:pt>
    <dgm:pt modelId="{B8D68F06-3AEF-B345-84B5-09C2CBD99AC2}" type="pres">
      <dgm:prSet presAssocID="{16DC1998-31B3-D242-8A6E-DC4BF89BD0E6}" presName="tile2" presStyleLbl="node1" presStyleIdx="1" presStyleCnt="4"/>
      <dgm:spPr/>
      <dgm:t>
        <a:bodyPr/>
        <a:lstStyle/>
        <a:p>
          <a:endParaRPr lang="fr-FR"/>
        </a:p>
      </dgm:t>
    </dgm:pt>
    <dgm:pt modelId="{9445A28B-8D2E-C941-A318-E1CEDE90B97E}" type="pres">
      <dgm:prSet presAssocID="{16DC1998-31B3-D242-8A6E-DC4BF89BD0E6}" presName="tile2text" presStyleLbl="node1" presStyleIdx="1" presStyleCnt="4">
        <dgm:presLayoutVars>
          <dgm:chMax val="0"/>
          <dgm:chPref val="0"/>
          <dgm:bulletEnabled val="1"/>
        </dgm:presLayoutVars>
      </dgm:prSet>
      <dgm:spPr/>
      <dgm:t>
        <a:bodyPr/>
        <a:lstStyle/>
        <a:p>
          <a:endParaRPr lang="fr-FR"/>
        </a:p>
      </dgm:t>
    </dgm:pt>
    <dgm:pt modelId="{96539134-576D-7648-852E-DFE7936BFA4C}" type="pres">
      <dgm:prSet presAssocID="{16DC1998-31B3-D242-8A6E-DC4BF89BD0E6}" presName="tile3" presStyleLbl="node1" presStyleIdx="2" presStyleCnt="4"/>
      <dgm:spPr/>
      <dgm:t>
        <a:bodyPr/>
        <a:lstStyle/>
        <a:p>
          <a:endParaRPr lang="fr-FR"/>
        </a:p>
      </dgm:t>
    </dgm:pt>
    <dgm:pt modelId="{6BDE5F40-2998-5647-8667-9DB1F16FEAF2}" type="pres">
      <dgm:prSet presAssocID="{16DC1998-31B3-D242-8A6E-DC4BF89BD0E6}" presName="tile3text" presStyleLbl="node1" presStyleIdx="2" presStyleCnt="4">
        <dgm:presLayoutVars>
          <dgm:chMax val="0"/>
          <dgm:chPref val="0"/>
          <dgm:bulletEnabled val="1"/>
        </dgm:presLayoutVars>
      </dgm:prSet>
      <dgm:spPr/>
      <dgm:t>
        <a:bodyPr/>
        <a:lstStyle/>
        <a:p>
          <a:endParaRPr lang="fr-FR"/>
        </a:p>
      </dgm:t>
    </dgm:pt>
    <dgm:pt modelId="{B941DD37-7E1F-DD43-8DC1-E13C617C0C0C}" type="pres">
      <dgm:prSet presAssocID="{16DC1998-31B3-D242-8A6E-DC4BF89BD0E6}" presName="tile4" presStyleLbl="node1" presStyleIdx="3" presStyleCnt="4" custLinFactNeighborX="10704" custLinFactNeighborY="9867"/>
      <dgm:spPr/>
      <dgm:t>
        <a:bodyPr/>
        <a:lstStyle/>
        <a:p>
          <a:endParaRPr lang="fr-FR"/>
        </a:p>
      </dgm:t>
    </dgm:pt>
    <dgm:pt modelId="{6A784654-546C-D545-BE14-FF878F27D3A8}" type="pres">
      <dgm:prSet presAssocID="{16DC1998-31B3-D242-8A6E-DC4BF89BD0E6}" presName="tile4text" presStyleLbl="node1" presStyleIdx="3" presStyleCnt="4">
        <dgm:presLayoutVars>
          <dgm:chMax val="0"/>
          <dgm:chPref val="0"/>
          <dgm:bulletEnabled val="1"/>
        </dgm:presLayoutVars>
      </dgm:prSet>
      <dgm:spPr/>
      <dgm:t>
        <a:bodyPr/>
        <a:lstStyle/>
        <a:p>
          <a:endParaRPr lang="fr-FR"/>
        </a:p>
      </dgm:t>
    </dgm:pt>
    <dgm:pt modelId="{FE45E7FE-E7A2-5947-9FBE-95A92B87252B}" type="pres">
      <dgm:prSet presAssocID="{16DC1998-31B3-D242-8A6E-DC4BF89BD0E6}" presName="centerTile" presStyleLbl="fgShp" presStyleIdx="0" presStyleCnt="1" custScaleX="198642" custScaleY="106251">
        <dgm:presLayoutVars>
          <dgm:chMax val="0"/>
          <dgm:chPref val="0"/>
        </dgm:presLayoutVars>
      </dgm:prSet>
      <dgm:spPr/>
      <dgm:t>
        <a:bodyPr/>
        <a:lstStyle/>
        <a:p>
          <a:endParaRPr lang="fr-FR"/>
        </a:p>
      </dgm:t>
    </dgm:pt>
  </dgm:ptLst>
  <dgm:cxnLst>
    <dgm:cxn modelId="{FB066524-A63B-524D-BC60-8353FE868EF7}" srcId="{5C7C77B4-BA4E-B342-B41E-405D8DFCFE76}" destId="{EE6D7311-D2B2-4347-A828-1C9686FB3F90}" srcOrd="1" destOrd="0" parTransId="{5374AEDC-14DA-C34E-949E-EEC1E17AE7FC}" sibTransId="{ECBB5514-CB8D-FA46-8846-072BA851A3F5}"/>
    <dgm:cxn modelId="{5DB8C2BF-6E3C-374B-8E3B-7095287B7327}" type="presOf" srcId="{FBE53CA5-16D6-A244-9A25-B9778D915DCC}" destId="{6BDE5F40-2998-5647-8667-9DB1F16FEAF2}" srcOrd="1" destOrd="0" presId="urn:microsoft.com/office/officeart/2005/8/layout/matrix1"/>
    <dgm:cxn modelId="{E375E184-6F99-9543-8737-41AE6BDA7C4D}" type="presOf" srcId="{70AC0D65-C7F2-C64C-AEF6-CC2F4CF56914}" destId="{6A784654-546C-D545-BE14-FF878F27D3A8}" srcOrd="1" destOrd="0" presId="urn:microsoft.com/office/officeart/2005/8/layout/matrix1"/>
    <dgm:cxn modelId="{2BDD15CF-9422-F240-8EA3-33308663D695}" srcId="{16DC1998-31B3-D242-8A6E-DC4BF89BD0E6}" destId="{5C7C77B4-BA4E-B342-B41E-405D8DFCFE76}" srcOrd="0" destOrd="0" parTransId="{4F5E62C9-0603-2044-A5B0-3B96D1B9202C}" sibTransId="{3C0DF8D0-1977-434B-9E9D-7297E01BD2BE}"/>
    <dgm:cxn modelId="{54EE1902-B3CB-A14D-80C2-BE917F2FED50}" srcId="{5C7C77B4-BA4E-B342-B41E-405D8DFCFE76}" destId="{260BCA9C-0312-8543-A7A3-D7DA1F4DF37F}" srcOrd="0" destOrd="0" parTransId="{1C613295-4FC1-A44F-BD46-1970DE49855B}" sibTransId="{1DEF5DB3-522C-F547-A1AF-F414CDE17173}"/>
    <dgm:cxn modelId="{98133A9C-E06E-5F4C-9C5F-F67B2EC6A6D3}" type="presOf" srcId="{EE6D7311-D2B2-4347-A828-1C9686FB3F90}" destId="{9445A28B-8D2E-C941-A318-E1CEDE90B97E}" srcOrd="1" destOrd="0" presId="urn:microsoft.com/office/officeart/2005/8/layout/matrix1"/>
    <dgm:cxn modelId="{817FACF2-1FC9-794F-A045-302D982FBC6A}" type="presOf" srcId="{16DC1998-31B3-D242-8A6E-DC4BF89BD0E6}" destId="{3843D552-9713-8F4D-8435-B88C4193702E}" srcOrd="0" destOrd="0" presId="urn:microsoft.com/office/officeart/2005/8/layout/matrix1"/>
    <dgm:cxn modelId="{508DBAD1-500A-C543-BB76-C6DE41EBE693}" type="presOf" srcId="{FBE53CA5-16D6-A244-9A25-B9778D915DCC}" destId="{96539134-576D-7648-852E-DFE7936BFA4C}" srcOrd="0" destOrd="0" presId="urn:microsoft.com/office/officeart/2005/8/layout/matrix1"/>
    <dgm:cxn modelId="{3B9FC323-FD56-AB40-ABCF-4F19E3C99D99}" type="presOf" srcId="{5C7C77B4-BA4E-B342-B41E-405D8DFCFE76}" destId="{FE45E7FE-E7A2-5947-9FBE-95A92B87252B}" srcOrd="0" destOrd="0" presId="urn:microsoft.com/office/officeart/2005/8/layout/matrix1"/>
    <dgm:cxn modelId="{C796BAE5-83A6-194D-9125-8B08FD7F9308}" type="presOf" srcId="{EE6D7311-D2B2-4347-A828-1C9686FB3F90}" destId="{B8D68F06-3AEF-B345-84B5-09C2CBD99AC2}" srcOrd="0" destOrd="0" presId="urn:microsoft.com/office/officeart/2005/8/layout/matrix1"/>
    <dgm:cxn modelId="{6825BDBA-5A81-4C4D-AF0C-82A72C7E73F6}" srcId="{5C7C77B4-BA4E-B342-B41E-405D8DFCFE76}" destId="{FBE53CA5-16D6-A244-9A25-B9778D915DCC}" srcOrd="2" destOrd="0" parTransId="{71EB8814-C4D2-B949-80AB-DE30BF549A53}" sibTransId="{ADA8D7E4-8D35-F744-A279-85EC29B08E25}"/>
    <dgm:cxn modelId="{1C046A95-F19F-7143-9CCE-C23A5C5144FC}" type="presOf" srcId="{70AC0D65-C7F2-C64C-AEF6-CC2F4CF56914}" destId="{B941DD37-7E1F-DD43-8DC1-E13C617C0C0C}" srcOrd="0" destOrd="0" presId="urn:microsoft.com/office/officeart/2005/8/layout/matrix1"/>
    <dgm:cxn modelId="{D354825F-A72B-9A4A-B4FF-16EF95962F03}" type="presOf" srcId="{260BCA9C-0312-8543-A7A3-D7DA1F4DF37F}" destId="{CEEE6950-3CFE-3D42-83AE-AF16B0B6B052}" srcOrd="0" destOrd="0" presId="urn:microsoft.com/office/officeart/2005/8/layout/matrix1"/>
    <dgm:cxn modelId="{42566A2A-565E-014F-876B-9ED3C5676DE6}" srcId="{5C7C77B4-BA4E-B342-B41E-405D8DFCFE76}" destId="{70AC0D65-C7F2-C64C-AEF6-CC2F4CF56914}" srcOrd="3" destOrd="0" parTransId="{12D72D19-8772-A440-80A1-411425DC0F9C}" sibTransId="{7C33D466-A7FA-D24F-A4A5-3D54BFEE740C}"/>
    <dgm:cxn modelId="{FF184AE9-C429-3349-9EAB-98EA8D797FF8}" type="presOf" srcId="{260BCA9C-0312-8543-A7A3-D7DA1F4DF37F}" destId="{DE067706-81B3-8142-9208-DDC97C6D082F}" srcOrd="1" destOrd="0" presId="urn:microsoft.com/office/officeart/2005/8/layout/matrix1"/>
    <dgm:cxn modelId="{744242DD-B73F-5244-B4D4-8A8465B8278F}" type="presParOf" srcId="{3843D552-9713-8F4D-8435-B88C4193702E}" destId="{8CA5A1E5-BA18-4B41-A50D-2871C6D95754}" srcOrd="0" destOrd="0" presId="urn:microsoft.com/office/officeart/2005/8/layout/matrix1"/>
    <dgm:cxn modelId="{1AECCAF8-3026-6347-B1FC-B58E13AE68C3}" type="presParOf" srcId="{8CA5A1E5-BA18-4B41-A50D-2871C6D95754}" destId="{CEEE6950-3CFE-3D42-83AE-AF16B0B6B052}" srcOrd="0" destOrd="0" presId="urn:microsoft.com/office/officeart/2005/8/layout/matrix1"/>
    <dgm:cxn modelId="{44F7CDC5-350C-6044-B77E-C51A890F6B1E}" type="presParOf" srcId="{8CA5A1E5-BA18-4B41-A50D-2871C6D95754}" destId="{DE067706-81B3-8142-9208-DDC97C6D082F}" srcOrd="1" destOrd="0" presId="urn:microsoft.com/office/officeart/2005/8/layout/matrix1"/>
    <dgm:cxn modelId="{1142D70A-A626-E449-9CAE-50E481C98696}" type="presParOf" srcId="{8CA5A1E5-BA18-4B41-A50D-2871C6D95754}" destId="{B8D68F06-3AEF-B345-84B5-09C2CBD99AC2}" srcOrd="2" destOrd="0" presId="urn:microsoft.com/office/officeart/2005/8/layout/matrix1"/>
    <dgm:cxn modelId="{CEF5C0D6-D200-934B-BFCC-F665624FB63D}" type="presParOf" srcId="{8CA5A1E5-BA18-4B41-A50D-2871C6D95754}" destId="{9445A28B-8D2E-C941-A318-E1CEDE90B97E}" srcOrd="3" destOrd="0" presId="urn:microsoft.com/office/officeart/2005/8/layout/matrix1"/>
    <dgm:cxn modelId="{54FBF32E-CE7E-B44B-BE85-22B59E629EE8}" type="presParOf" srcId="{8CA5A1E5-BA18-4B41-A50D-2871C6D95754}" destId="{96539134-576D-7648-852E-DFE7936BFA4C}" srcOrd="4" destOrd="0" presId="urn:microsoft.com/office/officeart/2005/8/layout/matrix1"/>
    <dgm:cxn modelId="{B0FE6D26-82B0-3D4C-8C53-FDD0C609C52C}" type="presParOf" srcId="{8CA5A1E5-BA18-4B41-A50D-2871C6D95754}" destId="{6BDE5F40-2998-5647-8667-9DB1F16FEAF2}" srcOrd="5" destOrd="0" presId="urn:microsoft.com/office/officeart/2005/8/layout/matrix1"/>
    <dgm:cxn modelId="{6158D01A-19B4-F04D-965C-AC469EE30220}" type="presParOf" srcId="{8CA5A1E5-BA18-4B41-A50D-2871C6D95754}" destId="{B941DD37-7E1F-DD43-8DC1-E13C617C0C0C}" srcOrd="6" destOrd="0" presId="urn:microsoft.com/office/officeart/2005/8/layout/matrix1"/>
    <dgm:cxn modelId="{62002C8A-8717-2840-98D3-184BEB21AE19}" type="presParOf" srcId="{8CA5A1E5-BA18-4B41-A50D-2871C6D95754}" destId="{6A784654-546C-D545-BE14-FF878F27D3A8}" srcOrd="7" destOrd="0" presId="urn:microsoft.com/office/officeart/2005/8/layout/matrix1"/>
    <dgm:cxn modelId="{150BD16F-9FCD-D641-BFD1-961CE9028441}" type="presParOf" srcId="{3843D552-9713-8F4D-8435-B88C4193702E}" destId="{FE45E7FE-E7A2-5947-9FBE-95A92B8725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1A0E50-917E-4C16-8E1E-7DF91A0F5D8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4329E533-2CCB-4878-91E3-E6EE2EB59361}">
      <dgm:prSet phldrT="[Texte]"/>
      <dgm:spPr>
        <a:solidFill>
          <a:schemeClr val="accent1">
            <a:lumMod val="40000"/>
            <a:lumOff val="60000"/>
          </a:schemeClr>
        </a:solidFill>
      </dgm:spPr>
      <dgm:t>
        <a:bodyPr/>
        <a:lstStyle/>
        <a:p>
          <a:pPr rtl="1"/>
          <a:r>
            <a:rPr lang="ar-MA"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اتفاقية إطار بين وزارات الداخلية   و الاقتصاد والمالية والتجهيز و النقل  و الشركة الوطنية للنقل            و الوسائل </a:t>
          </a:r>
          <a:r>
            <a:rPr lang="ar-MA" b="1" dirty="0" err="1"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اللوجستيكية</a:t>
          </a:r>
          <a:r>
            <a:rPr lang="ar-MA"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endParaRPr lang="fr-FR" dirty="0">
            <a:solidFill>
              <a:schemeClr val="tx1"/>
            </a:solidFill>
          </a:endParaRPr>
        </a:p>
      </dgm:t>
    </dgm:pt>
    <dgm:pt modelId="{DE541C85-6767-48D7-A1C2-EC13B5BBDA28}" type="parTrans" cxnId="{F348FBC1-26FC-43D6-A089-6638EFE9F6F2}">
      <dgm:prSet/>
      <dgm:spPr/>
      <dgm:t>
        <a:bodyPr/>
        <a:lstStyle/>
        <a:p>
          <a:endParaRPr lang="fr-FR"/>
        </a:p>
      </dgm:t>
    </dgm:pt>
    <dgm:pt modelId="{E77D3DF3-696A-435C-B257-71034436988A}" type="sibTrans" cxnId="{F348FBC1-26FC-43D6-A089-6638EFE9F6F2}">
      <dgm:prSet/>
      <dgm:spPr/>
      <dgm:t>
        <a:bodyPr/>
        <a:lstStyle/>
        <a:p>
          <a:endParaRPr lang="fr-FR"/>
        </a:p>
      </dgm:t>
    </dgm:pt>
    <dgm:pt modelId="{440461D0-7F0D-4734-A7E1-BB16C8E3D623}">
      <dgm:prSet phldrT="[Texte]"/>
      <dgm:spPr>
        <a:solidFill>
          <a:srgbClr val="C00000"/>
        </a:solidFill>
      </dgm:spPr>
      <dgm:t>
        <a:bodyPr/>
        <a:lstStyle/>
        <a:p>
          <a:pPr rtl="1"/>
          <a:r>
            <a:rPr lang="ar-MA" b="1" dirty="0" smtClean="0">
              <a:latin typeface="Sakkal Majalla" panose="02000000000000000000" pitchFamily="2" charset="-78"/>
              <a:cs typeface="Sakkal Majalla" panose="02000000000000000000" pitchFamily="2" charset="-78"/>
            </a:rPr>
            <a:t>تدبير المحطات الطرقية في </a:t>
          </a:r>
        </a:p>
        <a:p>
          <a:pPr rtl="1"/>
          <a:r>
            <a:rPr lang="ar-MA" b="1" dirty="0" smtClean="0">
              <a:latin typeface="Sakkal Majalla" panose="02000000000000000000" pitchFamily="2" charset="-78"/>
              <a:cs typeface="Sakkal Majalla" panose="02000000000000000000" pitchFamily="2" charset="-78"/>
            </a:rPr>
            <a:t>إطار شركات التنمية المحلية</a:t>
          </a:r>
          <a:endParaRPr lang="fr-FR" dirty="0"/>
        </a:p>
      </dgm:t>
    </dgm:pt>
    <dgm:pt modelId="{F4065830-BFEE-4E12-994D-6978B8D482BB}" type="parTrans" cxnId="{F113F340-4D87-4912-B284-9FE957DD5F95}">
      <dgm:prSet/>
      <dgm:spPr/>
      <dgm:t>
        <a:bodyPr/>
        <a:lstStyle/>
        <a:p>
          <a:endParaRPr lang="fr-FR"/>
        </a:p>
      </dgm:t>
    </dgm:pt>
    <dgm:pt modelId="{4DB1413A-AE93-424F-A884-9B543C04F2A4}" type="sibTrans" cxnId="{F113F340-4D87-4912-B284-9FE957DD5F95}">
      <dgm:prSet/>
      <dgm:spPr/>
      <dgm:t>
        <a:bodyPr/>
        <a:lstStyle/>
        <a:p>
          <a:endParaRPr lang="fr-FR"/>
        </a:p>
      </dgm:t>
    </dgm:pt>
    <dgm:pt modelId="{59308D27-1F5F-4BF0-A326-4D42C7B15F0E}">
      <dgm:prSet phldrT="[Texte]"/>
      <dgm:spPr>
        <a:solidFill>
          <a:srgbClr val="C00000"/>
        </a:solidFill>
        <a:ln>
          <a:solidFill>
            <a:srgbClr val="C00000"/>
          </a:solidFill>
        </a:ln>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MA" b="1" dirty="0" smtClean="0">
              <a:latin typeface="Sakkal Majalla" panose="02000000000000000000" pitchFamily="2" charset="-78"/>
              <a:cs typeface="Sakkal Majalla" panose="02000000000000000000" pitchFamily="2" charset="-78"/>
            </a:rPr>
            <a:t>شركة التنمية المحلية مكونة من الجماعة</a:t>
          </a:r>
          <a:endParaRPr lang="fr-FR" dirty="0" smtClean="0"/>
        </a:p>
        <a:p>
          <a:pPr lvl="0" defTabSz="977900" rtl="1">
            <a:lnSpc>
              <a:spcPct val="90000"/>
            </a:lnSpc>
            <a:spcBef>
              <a:spcPct val="0"/>
            </a:spcBef>
            <a:spcAft>
              <a:spcPct val="35000"/>
            </a:spcAft>
          </a:pPr>
          <a:r>
            <a:rPr lang="ar-MA" b="1" dirty="0" smtClean="0">
              <a:latin typeface="Sakkal Majalla" panose="02000000000000000000" pitchFamily="2" charset="-78"/>
              <a:cs typeface="Sakkal Majalla" panose="02000000000000000000" pitchFamily="2" charset="-78"/>
            </a:rPr>
            <a:t>والشركة الوطنية للنقل والوسائل  </a:t>
          </a:r>
          <a:r>
            <a:rPr lang="ar-MA" b="1" dirty="0" err="1" smtClean="0">
              <a:latin typeface="Sakkal Majalla" panose="02000000000000000000" pitchFamily="2" charset="-78"/>
              <a:cs typeface="Sakkal Majalla" panose="02000000000000000000" pitchFamily="2" charset="-78"/>
            </a:rPr>
            <a:t>اللوجستيكية</a:t>
          </a:r>
          <a:endParaRPr lang="fr-FR" dirty="0"/>
        </a:p>
      </dgm:t>
    </dgm:pt>
    <dgm:pt modelId="{71F9DF1A-1B31-406C-A6D1-30564D937512}" type="parTrans" cxnId="{6911AC28-74E8-4F24-AEB3-C24941938B6F}">
      <dgm:prSet/>
      <dgm:spPr/>
      <dgm:t>
        <a:bodyPr/>
        <a:lstStyle/>
        <a:p>
          <a:endParaRPr lang="fr-FR"/>
        </a:p>
      </dgm:t>
    </dgm:pt>
    <dgm:pt modelId="{F9F5E903-683C-4EE4-B582-E2D1B8F1FC4D}" type="sibTrans" cxnId="{6911AC28-74E8-4F24-AEB3-C24941938B6F}">
      <dgm:prSet/>
      <dgm:spPr/>
      <dgm:t>
        <a:bodyPr/>
        <a:lstStyle/>
        <a:p>
          <a:endParaRPr lang="fr-FR"/>
        </a:p>
      </dgm:t>
    </dgm:pt>
    <dgm:pt modelId="{3F4EE6AD-1D2B-4F61-9150-DB0AC2FB65C8}">
      <dgm:prSet phldrT="[Texte]"/>
      <dgm:spPr>
        <a:solidFill>
          <a:srgbClr val="C00000"/>
        </a:solidFill>
      </dgm:spPr>
      <dgm:t>
        <a:bodyPr/>
        <a:lstStyle/>
        <a:p>
          <a:pPr rtl="1"/>
          <a:r>
            <a:rPr lang="ar-MA" b="1" dirty="0" smtClean="0">
              <a:latin typeface="Sakkal Majalla" panose="02000000000000000000" pitchFamily="2" charset="-78"/>
              <a:ea typeface="Calibri" panose="020F0502020204030204" pitchFamily="34" charset="0"/>
              <a:cs typeface="Sakkal Majalla" panose="02000000000000000000" pitchFamily="2" charset="-78"/>
            </a:rPr>
            <a:t>تسهيل </a:t>
          </a:r>
          <a:r>
            <a:rPr lang="ar-MA" b="1" dirty="0" smtClean="0">
              <a:latin typeface="Sakkal Majalla" panose="02000000000000000000" pitchFamily="2" charset="-78"/>
              <a:cs typeface="Sakkal Majalla" panose="02000000000000000000" pitchFamily="2" charset="-78"/>
            </a:rPr>
            <a:t>مساهمة</a:t>
          </a:r>
          <a:r>
            <a:rPr lang="ar-MA" b="1" dirty="0" smtClean="0">
              <a:latin typeface="Sakkal Majalla" panose="02000000000000000000" pitchFamily="2" charset="-78"/>
              <a:ea typeface="Calibri" panose="020F0502020204030204" pitchFamily="34" charset="0"/>
              <a:cs typeface="Sakkal Majalla" panose="02000000000000000000" pitchFamily="2" charset="-78"/>
            </a:rPr>
            <a:t> الشركة الوطنية للنقل و الوسائل </a:t>
          </a:r>
          <a:r>
            <a:rPr lang="ar-MA" b="1" dirty="0" err="1" smtClean="0">
              <a:latin typeface="Sakkal Majalla" panose="02000000000000000000" pitchFamily="2" charset="-78"/>
              <a:ea typeface="Calibri" panose="020F0502020204030204" pitchFamily="34" charset="0"/>
              <a:cs typeface="Sakkal Majalla" panose="02000000000000000000" pitchFamily="2" charset="-78"/>
            </a:rPr>
            <a:t>اللوجستيكية</a:t>
          </a:r>
          <a:r>
            <a:rPr lang="ar-MA" b="1" dirty="0" smtClean="0">
              <a:latin typeface="Sakkal Majalla" panose="02000000000000000000" pitchFamily="2" charset="-78"/>
              <a:ea typeface="Calibri" panose="020F0502020204030204" pitchFamily="34" charset="0"/>
              <a:cs typeface="Sakkal Majalla" panose="02000000000000000000" pitchFamily="2" charset="-78"/>
            </a:rPr>
            <a:t> </a:t>
          </a:r>
          <a:r>
            <a:rPr lang="fr-FR" b="1" dirty="0" smtClean="0">
              <a:latin typeface="Sakkal Majalla" panose="02000000000000000000" pitchFamily="2" charset="-78"/>
              <a:ea typeface="Calibri" panose="020F0502020204030204" pitchFamily="34" charset="0"/>
              <a:cs typeface="Sakkal Majalla" panose="02000000000000000000" pitchFamily="2" charset="-78"/>
            </a:rPr>
            <a:t> </a:t>
          </a:r>
          <a:r>
            <a:rPr lang="ar-MA" b="1" dirty="0" smtClean="0">
              <a:latin typeface="Sakkal Majalla" panose="02000000000000000000" pitchFamily="2" charset="-78"/>
              <a:ea typeface="Calibri" panose="020F0502020204030204" pitchFamily="34" charset="0"/>
              <a:cs typeface="Sakkal Majalla" panose="02000000000000000000" pitchFamily="2" charset="-78"/>
            </a:rPr>
            <a:t> في رأسمال شركات التنمية المحلية </a:t>
          </a:r>
          <a:endParaRPr lang="fr-FR" dirty="0"/>
        </a:p>
      </dgm:t>
    </dgm:pt>
    <dgm:pt modelId="{D463FEA1-7BC4-47FD-AA77-B6138F26B9BD}" type="parTrans" cxnId="{5034CA5D-936D-4303-AAF9-FB637B22560B}">
      <dgm:prSet/>
      <dgm:spPr/>
      <dgm:t>
        <a:bodyPr/>
        <a:lstStyle/>
        <a:p>
          <a:endParaRPr lang="fr-FR"/>
        </a:p>
      </dgm:t>
    </dgm:pt>
    <dgm:pt modelId="{1A49238F-BD5A-4F58-8EE8-6A2AA1C3D537}" type="sibTrans" cxnId="{5034CA5D-936D-4303-AAF9-FB637B22560B}">
      <dgm:prSet/>
      <dgm:spPr/>
      <dgm:t>
        <a:bodyPr/>
        <a:lstStyle/>
        <a:p>
          <a:endParaRPr lang="fr-FR"/>
        </a:p>
      </dgm:t>
    </dgm:pt>
    <dgm:pt modelId="{5AD48FB4-24BA-49EF-93B2-1F1ED64653BD}" type="pres">
      <dgm:prSet presAssocID="{E81A0E50-917E-4C16-8E1E-7DF91A0F5D89}" presName="Name0" presStyleCnt="0">
        <dgm:presLayoutVars>
          <dgm:chMax val="1"/>
          <dgm:chPref val="1"/>
          <dgm:dir/>
          <dgm:animOne val="branch"/>
          <dgm:animLvl val="lvl"/>
        </dgm:presLayoutVars>
      </dgm:prSet>
      <dgm:spPr/>
      <dgm:t>
        <a:bodyPr/>
        <a:lstStyle/>
        <a:p>
          <a:endParaRPr lang="fr-FR"/>
        </a:p>
      </dgm:t>
    </dgm:pt>
    <dgm:pt modelId="{2278FC8D-7FBF-4A91-A797-ED5888989028}" type="pres">
      <dgm:prSet presAssocID="{4329E533-2CCB-4878-91E3-E6EE2EB59361}" presName="singleCycle" presStyleCnt="0"/>
      <dgm:spPr/>
    </dgm:pt>
    <dgm:pt modelId="{E2377A45-2A92-4B3B-B024-3371246281CF}" type="pres">
      <dgm:prSet presAssocID="{4329E533-2CCB-4878-91E3-E6EE2EB59361}" presName="singleCenter" presStyleLbl="node1" presStyleIdx="0" presStyleCnt="4" custScaleX="309405" custLinFactNeighborY="-10441">
        <dgm:presLayoutVars>
          <dgm:chMax val="7"/>
          <dgm:chPref val="7"/>
        </dgm:presLayoutVars>
      </dgm:prSet>
      <dgm:spPr/>
      <dgm:t>
        <a:bodyPr/>
        <a:lstStyle/>
        <a:p>
          <a:endParaRPr lang="fr-FR"/>
        </a:p>
      </dgm:t>
    </dgm:pt>
    <dgm:pt modelId="{01FF3953-533F-4ABE-BEBD-496F80FE8554}" type="pres">
      <dgm:prSet presAssocID="{F4065830-BFEE-4E12-994D-6978B8D482BB}" presName="Name56" presStyleLbl="parChTrans1D2" presStyleIdx="0" presStyleCnt="3"/>
      <dgm:spPr/>
      <dgm:t>
        <a:bodyPr/>
        <a:lstStyle/>
        <a:p>
          <a:endParaRPr lang="fr-FR"/>
        </a:p>
      </dgm:t>
    </dgm:pt>
    <dgm:pt modelId="{71A6C028-38E2-454C-A54B-0EF87AC141C7}" type="pres">
      <dgm:prSet presAssocID="{440461D0-7F0D-4734-A7E1-BB16C8E3D623}" presName="text0" presStyleLbl="node1" presStyleIdx="1" presStyleCnt="4" custScaleX="281912">
        <dgm:presLayoutVars>
          <dgm:bulletEnabled val="1"/>
        </dgm:presLayoutVars>
      </dgm:prSet>
      <dgm:spPr/>
      <dgm:t>
        <a:bodyPr/>
        <a:lstStyle/>
        <a:p>
          <a:endParaRPr lang="fr-FR"/>
        </a:p>
      </dgm:t>
    </dgm:pt>
    <dgm:pt modelId="{B35BF051-833C-44AD-88F3-E6D392A1291A}" type="pres">
      <dgm:prSet presAssocID="{71F9DF1A-1B31-406C-A6D1-30564D937512}" presName="Name56" presStyleLbl="parChTrans1D2" presStyleIdx="1" presStyleCnt="3"/>
      <dgm:spPr/>
      <dgm:t>
        <a:bodyPr/>
        <a:lstStyle/>
        <a:p>
          <a:endParaRPr lang="fr-FR"/>
        </a:p>
      </dgm:t>
    </dgm:pt>
    <dgm:pt modelId="{B601D5C3-C95F-4CCF-8790-4C16D2F51E0D}" type="pres">
      <dgm:prSet presAssocID="{59308D27-1F5F-4BF0-A326-4D42C7B15F0E}" presName="text0" presStyleLbl="node1" presStyleIdx="2" presStyleCnt="4" custScaleX="373537">
        <dgm:presLayoutVars>
          <dgm:bulletEnabled val="1"/>
        </dgm:presLayoutVars>
      </dgm:prSet>
      <dgm:spPr/>
      <dgm:t>
        <a:bodyPr/>
        <a:lstStyle/>
        <a:p>
          <a:endParaRPr lang="fr-FR"/>
        </a:p>
      </dgm:t>
    </dgm:pt>
    <dgm:pt modelId="{367EA00F-227C-4C57-A1F9-4F4C179D7344}" type="pres">
      <dgm:prSet presAssocID="{D463FEA1-7BC4-47FD-AA77-B6138F26B9BD}" presName="Name56" presStyleLbl="parChTrans1D2" presStyleIdx="2" presStyleCnt="3"/>
      <dgm:spPr/>
      <dgm:t>
        <a:bodyPr/>
        <a:lstStyle/>
        <a:p>
          <a:endParaRPr lang="fr-FR"/>
        </a:p>
      </dgm:t>
    </dgm:pt>
    <dgm:pt modelId="{DA867775-C22D-41EC-9119-7D1874BCA4B2}" type="pres">
      <dgm:prSet presAssocID="{3F4EE6AD-1D2B-4F61-9150-DB0AC2FB65C8}" presName="text0" presStyleLbl="node1" presStyleIdx="3" presStyleCnt="4" custScaleX="387325">
        <dgm:presLayoutVars>
          <dgm:bulletEnabled val="1"/>
        </dgm:presLayoutVars>
      </dgm:prSet>
      <dgm:spPr/>
      <dgm:t>
        <a:bodyPr/>
        <a:lstStyle/>
        <a:p>
          <a:endParaRPr lang="fr-FR"/>
        </a:p>
      </dgm:t>
    </dgm:pt>
  </dgm:ptLst>
  <dgm:cxnLst>
    <dgm:cxn modelId="{0C75C416-9DA4-4E9F-AF7E-000ACF2D556D}" type="presOf" srcId="{D463FEA1-7BC4-47FD-AA77-B6138F26B9BD}" destId="{367EA00F-227C-4C57-A1F9-4F4C179D7344}" srcOrd="0" destOrd="0" presId="urn:microsoft.com/office/officeart/2008/layout/RadialCluster"/>
    <dgm:cxn modelId="{3E7AAA08-A5C5-4DE0-A109-ADB0265DC62E}" type="presOf" srcId="{F4065830-BFEE-4E12-994D-6978B8D482BB}" destId="{01FF3953-533F-4ABE-BEBD-496F80FE8554}" srcOrd="0" destOrd="0" presId="urn:microsoft.com/office/officeart/2008/layout/RadialCluster"/>
    <dgm:cxn modelId="{F113F340-4D87-4912-B284-9FE957DD5F95}" srcId="{4329E533-2CCB-4878-91E3-E6EE2EB59361}" destId="{440461D0-7F0D-4734-A7E1-BB16C8E3D623}" srcOrd="0" destOrd="0" parTransId="{F4065830-BFEE-4E12-994D-6978B8D482BB}" sibTransId="{4DB1413A-AE93-424F-A884-9B543C04F2A4}"/>
    <dgm:cxn modelId="{3CC73668-4EC3-4973-B054-CA3D639C93F7}" type="presOf" srcId="{3F4EE6AD-1D2B-4F61-9150-DB0AC2FB65C8}" destId="{DA867775-C22D-41EC-9119-7D1874BCA4B2}" srcOrd="0" destOrd="0" presId="urn:microsoft.com/office/officeart/2008/layout/RadialCluster"/>
    <dgm:cxn modelId="{F348FBC1-26FC-43D6-A089-6638EFE9F6F2}" srcId="{E81A0E50-917E-4C16-8E1E-7DF91A0F5D89}" destId="{4329E533-2CCB-4878-91E3-E6EE2EB59361}" srcOrd="0" destOrd="0" parTransId="{DE541C85-6767-48D7-A1C2-EC13B5BBDA28}" sibTransId="{E77D3DF3-696A-435C-B257-71034436988A}"/>
    <dgm:cxn modelId="{7A47BDB8-158A-4430-AD55-16299BE108D5}" type="presOf" srcId="{440461D0-7F0D-4734-A7E1-BB16C8E3D623}" destId="{71A6C028-38E2-454C-A54B-0EF87AC141C7}" srcOrd="0" destOrd="0" presId="urn:microsoft.com/office/officeart/2008/layout/RadialCluster"/>
    <dgm:cxn modelId="{0795C833-2D3C-4CD2-A3A7-EC6C60681DE6}" type="presOf" srcId="{71F9DF1A-1B31-406C-A6D1-30564D937512}" destId="{B35BF051-833C-44AD-88F3-E6D392A1291A}" srcOrd="0" destOrd="0" presId="urn:microsoft.com/office/officeart/2008/layout/RadialCluster"/>
    <dgm:cxn modelId="{191C16F3-C7BF-42E2-942A-0E07D59E0EB8}" type="presOf" srcId="{E81A0E50-917E-4C16-8E1E-7DF91A0F5D89}" destId="{5AD48FB4-24BA-49EF-93B2-1F1ED64653BD}" srcOrd="0" destOrd="0" presId="urn:microsoft.com/office/officeart/2008/layout/RadialCluster"/>
    <dgm:cxn modelId="{5034CA5D-936D-4303-AAF9-FB637B22560B}" srcId="{4329E533-2CCB-4878-91E3-E6EE2EB59361}" destId="{3F4EE6AD-1D2B-4F61-9150-DB0AC2FB65C8}" srcOrd="2" destOrd="0" parTransId="{D463FEA1-7BC4-47FD-AA77-B6138F26B9BD}" sibTransId="{1A49238F-BD5A-4F58-8EE8-6A2AA1C3D537}"/>
    <dgm:cxn modelId="{686C9F6E-75E9-44E3-AEF9-2ED6870E5CB1}" type="presOf" srcId="{4329E533-2CCB-4878-91E3-E6EE2EB59361}" destId="{E2377A45-2A92-4B3B-B024-3371246281CF}" srcOrd="0" destOrd="0" presId="urn:microsoft.com/office/officeart/2008/layout/RadialCluster"/>
    <dgm:cxn modelId="{909E9529-123B-4A20-A945-34B4C321CE44}" type="presOf" srcId="{59308D27-1F5F-4BF0-A326-4D42C7B15F0E}" destId="{B601D5C3-C95F-4CCF-8790-4C16D2F51E0D}" srcOrd="0" destOrd="0" presId="urn:microsoft.com/office/officeart/2008/layout/RadialCluster"/>
    <dgm:cxn modelId="{6911AC28-74E8-4F24-AEB3-C24941938B6F}" srcId="{4329E533-2CCB-4878-91E3-E6EE2EB59361}" destId="{59308D27-1F5F-4BF0-A326-4D42C7B15F0E}" srcOrd="1" destOrd="0" parTransId="{71F9DF1A-1B31-406C-A6D1-30564D937512}" sibTransId="{F9F5E903-683C-4EE4-B582-E2D1B8F1FC4D}"/>
    <dgm:cxn modelId="{54102CBF-635F-496F-B6BA-1737577AE97C}" type="presParOf" srcId="{5AD48FB4-24BA-49EF-93B2-1F1ED64653BD}" destId="{2278FC8D-7FBF-4A91-A797-ED5888989028}" srcOrd="0" destOrd="0" presId="urn:microsoft.com/office/officeart/2008/layout/RadialCluster"/>
    <dgm:cxn modelId="{A48FA908-DD02-40A2-A697-56EF6199D20B}" type="presParOf" srcId="{2278FC8D-7FBF-4A91-A797-ED5888989028}" destId="{E2377A45-2A92-4B3B-B024-3371246281CF}" srcOrd="0" destOrd="0" presId="urn:microsoft.com/office/officeart/2008/layout/RadialCluster"/>
    <dgm:cxn modelId="{D112C1EB-470F-4780-98BB-29C819442617}" type="presParOf" srcId="{2278FC8D-7FBF-4A91-A797-ED5888989028}" destId="{01FF3953-533F-4ABE-BEBD-496F80FE8554}" srcOrd="1" destOrd="0" presId="urn:microsoft.com/office/officeart/2008/layout/RadialCluster"/>
    <dgm:cxn modelId="{6388E8C9-2795-4B64-8D15-5C52B7559B0F}" type="presParOf" srcId="{2278FC8D-7FBF-4A91-A797-ED5888989028}" destId="{71A6C028-38E2-454C-A54B-0EF87AC141C7}" srcOrd="2" destOrd="0" presId="urn:microsoft.com/office/officeart/2008/layout/RadialCluster"/>
    <dgm:cxn modelId="{37F215B6-75AC-46AB-80D2-202937CCB7C4}" type="presParOf" srcId="{2278FC8D-7FBF-4A91-A797-ED5888989028}" destId="{B35BF051-833C-44AD-88F3-E6D392A1291A}" srcOrd="3" destOrd="0" presId="urn:microsoft.com/office/officeart/2008/layout/RadialCluster"/>
    <dgm:cxn modelId="{5152AA9D-D531-4238-B20E-D2853B7B984C}" type="presParOf" srcId="{2278FC8D-7FBF-4A91-A797-ED5888989028}" destId="{B601D5C3-C95F-4CCF-8790-4C16D2F51E0D}" srcOrd="4" destOrd="0" presId="urn:microsoft.com/office/officeart/2008/layout/RadialCluster"/>
    <dgm:cxn modelId="{E904F563-87F3-4113-84BA-168CB38113D8}" type="presParOf" srcId="{2278FC8D-7FBF-4A91-A797-ED5888989028}" destId="{367EA00F-227C-4C57-A1F9-4F4C179D7344}" srcOrd="5" destOrd="0" presId="urn:microsoft.com/office/officeart/2008/layout/RadialCluster"/>
    <dgm:cxn modelId="{6F377191-C2A0-4739-8023-88CC069FD054}" type="presParOf" srcId="{2278FC8D-7FBF-4A91-A797-ED5888989028}" destId="{DA867775-C22D-41EC-9119-7D1874BCA4B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0A09F6-9317-4C49-924E-DC6017DC907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F59FBB3E-780C-454F-A4C4-5F021D9ABC59}">
      <dgm:prSet phldrT="[Texte]" custT="1"/>
      <dgm:spPr>
        <a:solidFill>
          <a:schemeClr val="accent1">
            <a:lumMod val="40000"/>
            <a:lumOff val="60000"/>
          </a:schemeClr>
        </a:solidFill>
      </dgm:spPr>
      <dgm:t>
        <a:bodyPr/>
        <a:lstStyle/>
        <a:p>
          <a:pPr rtl="1">
            <a:lnSpc>
              <a:spcPct val="100000"/>
            </a:lnSpc>
          </a:pPr>
          <a:r>
            <a:rPr lang="ar-MA" sz="24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a:t>
          </a:r>
        </a:p>
        <a:p>
          <a:pPr rtl="1">
            <a:lnSpc>
              <a:spcPct val="100000"/>
            </a:lnSpc>
          </a:pPr>
          <a:r>
            <a:rPr lang="ar-MA" sz="24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للجماعات  عن طريق مكتب دراسات</a:t>
          </a:r>
          <a:endParaRPr lang="fr-FR" sz="2400" dirty="0">
            <a:solidFill>
              <a:schemeClr val="tx1"/>
            </a:solidFill>
          </a:endParaRPr>
        </a:p>
      </dgm:t>
    </dgm:pt>
    <dgm:pt modelId="{057CF02C-E4B8-4C64-AC9F-7AE7D8E3D894}" type="parTrans" cxnId="{BAA46CB9-6F1B-4BA2-B821-4E5A64295ADE}">
      <dgm:prSet/>
      <dgm:spPr/>
      <dgm:t>
        <a:bodyPr/>
        <a:lstStyle/>
        <a:p>
          <a:endParaRPr lang="fr-FR"/>
        </a:p>
      </dgm:t>
    </dgm:pt>
    <dgm:pt modelId="{68C81630-048A-481B-AE73-1FA97F5F54F9}" type="sibTrans" cxnId="{BAA46CB9-6F1B-4BA2-B821-4E5A64295ADE}">
      <dgm:prSet/>
      <dgm:spPr/>
      <dgm:t>
        <a:bodyPr/>
        <a:lstStyle/>
        <a:p>
          <a:endParaRPr lang="fr-FR"/>
        </a:p>
      </dgm:t>
    </dgm:pt>
    <dgm:pt modelId="{7AFD9DEE-7AB1-4B4D-B87F-330F164C0DE2}">
      <dgm:prSet phldrT="[Texte]" custT="1"/>
      <dgm:spPr>
        <a:solidFill>
          <a:schemeClr val="accent2">
            <a:lumMod val="20000"/>
            <a:lumOff val="80000"/>
          </a:schemeClr>
        </a:solidFill>
        <a:ln>
          <a:solidFill>
            <a:schemeClr val="tx1"/>
          </a:solidFill>
        </a:ln>
      </dgm:spPr>
      <dgm:t>
        <a:bodyPr/>
        <a:lstStyle/>
        <a:p>
          <a:r>
            <a:rPr lang="ar-EG" sz="2000" b="1" dirty="0" smtClean="0">
              <a:solidFill>
                <a:schemeClr val="tx1"/>
              </a:solidFill>
              <a:latin typeface="Sakkal Majalla" panose="02000000000000000000" pitchFamily="2" charset="-78"/>
              <a:cs typeface="Sakkal Majalla" panose="02000000000000000000" pitchFamily="2" charset="-78"/>
            </a:rPr>
            <a:t>اتفاقيات</a:t>
          </a:r>
          <a:r>
            <a:rPr lang="ar-MA" sz="2000" b="1" dirty="0" smtClean="0">
              <a:solidFill>
                <a:schemeClr val="tx1"/>
              </a:solidFill>
              <a:latin typeface="Sakkal Majalla" panose="02000000000000000000" pitchFamily="2" charset="-78"/>
              <a:cs typeface="Sakkal Majalla" panose="02000000000000000000" pitchFamily="2" charset="-78"/>
            </a:rPr>
            <a:t> الانتداب</a:t>
          </a:r>
          <a:endParaRPr lang="fr-FR" sz="2000" dirty="0"/>
        </a:p>
      </dgm:t>
    </dgm:pt>
    <dgm:pt modelId="{8964F373-BA06-49E6-933A-07ECC57F299B}" type="parTrans" cxnId="{A4A6697F-9956-4A90-B181-D9B069B78880}">
      <dgm:prSet/>
      <dgm:spPr/>
      <dgm:t>
        <a:bodyPr/>
        <a:lstStyle/>
        <a:p>
          <a:endParaRPr lang="fr-FR"/>
        </a:p>
      </dgm:t>
    </dgm:pt>
    <dgm:pt modelId="{D6F706CD-0D38-424C-84FF-ACF1A5897E94}" type="sibTrans" cxnId="{A4A6697F-9956-4A90-B181-D9B069B78880}">
      <dgm:prSet/>
      <dgm:spPr/>
      <dgm:t>
        <a:bodyPr/>
        <a:lstStyle/>
        <a:p>
          <a:endParaRPr lang="fr-FR"/>
        </a:p>
      </dgm:t>
    </dgm:pt>
    <dgm:pt modelId="{45A0ED8B-E8D3-4D51-A757-24788C842022}">
      <dgm:prSet phldrT="[Texte]" custT="1"/>
      <dgm:spPr>
        <a:solidFill>
          <a:schemeClr val="accent2">
            <a:lumMod val="20000"/>
            <a:lumOff val="80000"/>
          </a:schemeClr>
        </a:solidFill>
        <a:ln>
          <a:solidFill>
            <a:schemeClr val="tx1"/>
          </a:solidFill>
        </a:ln>
      </dgm:spPr>
      <dgm:t>
        <a:bodyPr/>
        <a:lstStyle/>
        <a:p>
          <a:r>
            <a:rPr lang="ar-MA" sz="2000" b="1" dirty="0" err="1" smtClean="0">
              <a:solidFill>
                <a:schemeClr val="tx1"/>
              </a:solidFill>
              <a:latin typeface="Sakkal Majalla" panose="02000000000000000000" pitchFamily="2" charset="-78"/>
              <a:cs typeface="Sakkal Majalla" panose="02000000000000000000" pitchFamily="2" charset="-78"/>
            </a:rPr>
            <a:t>الأ</a:t>
          </a:r>
          <a:r>
            <a:rPr lang="ar-EG" sz="2000" b="1" dirty="0" err="1" smtClean="0">
              <a:solidFill>
                <a:schemeClr val="tx1"/>
              </a:solidFill>
              <a:latin typeface="Sakkal Majalla" panose="02000000000000000000" pitchFamily="2" charset="-78"/>
              <a:cs typeface="Sakkal Majalla" panose="02000000000000000000" pitchFamily="2" charset="-78"/>
            </a:rPr>
            <a:t>نظمة</a:t>
          </a:r>
          <a:r>
            <a:rPr lang="ar-EG" sz="2000" b="1" dirty="0" smtClean="0">
              <a:solidFill>
                <a:schemeClr val="tx1"/>
              </a:solidFill>
              <a:latin typeface="Sakkal Majalla" panose="02000000000000000000" pitchFamily="2" charset="-78"/>
              <a:cs typeface="Sakkal Majalla" panose="02000000000000000000" pitchFamily="2" charset="-78"/>
            </a:rPr>
            <a:t> </a:t>
          </a:r>
          <a:r>
            <a:rPr lang="ar-MA" sz="2000" b="1" dirty="0" smtClean="0">
              <a:solidFill>
                <a:schemeClr val="tx1"/>
              </a:solidFill>
              <a:latin typeface="Sakkal Majalla" panose="02000000000000000000" pitchFamily="2" charset="-78"/>
              <a:cs typeface="Sakkal Majalla" panose="02000000000000000000" pitchFamily="2" charset="-78"/>
            </a:rPr>
            <a:t> </a:t>
          </a:r>
          <a:r>
            <a:rPr lang="ar-MA" sz="2000" b="1" dirty="0" err="1" smtClean="0">
              <a:solidFill>
                <a:schemeClr val="tx1"/>
              </a:solidFill>
              <a:latin typeface="Sakkal Majalla" panose="02000000000000000000" pitchFamily="2" charset="-78"/>
              <a:cs typeface="Sakkal Majalla" panose="02000000000000000000" pitchFamily="2" charset="-78"/>
            </a:rPr>
            <a:t>الأ</a:t>
          </a:r>
          <a:r>
            <a:rPr lang="ar-EG" sz="2000" b="1" dirty="0" err="1" smtClean="0">
              <a:solidFill>
                <a:schemeClr val="tx1"/>
              </a:solidFill>
              <a:latin typeface="Sakkal Majalla" panose="02000000000000000000" pitchFamily="2" charset="-78"/>
              <a:cs typeface="Sakkal Majalla" panose="02000000000000000000" pitchFamily="2" charset="-78"/>
            </a:rPr>
            <a:t>ساسية</a:t>
          </a:r>
          <a:r>
            <a:rPr lang="ar-EG" sz="2000" b="1" dirty="0" smtClean="0">
              <a:solidFill>
                <a:schemeClr val="tx1"/>
              </a:solidFill>
              <a:latin typeface="Sakkal Majalla" panose="02000000000000000000" pitchFamily="2" charset="-78"/>
              <a:cs typeface="Sakkal Majalla" panose="02000000000000000000" pitchFamily="2" charset="-78"/>
            </a:rPr>
            <a:t> لإحداث</a:t>
          </a:r>
          <a:r>
            <a:rPr lang="ar-MA" sz="2000" b="1" dirty="0" smtClean="0">
              <a:solidFill>
                <a:schemeClr val="tx1"/>
              </a:solidFill>
              <a:latin typeface="Sakkal Majalla" panose="02000000000000000000" pitchFamily="2" charset="-78"/>
              <a:cs typeface="Sakkal Majalla" panose="02000000000000000000" pitchFamily="2" charset="-78"/>
            </a:rPr>
            <a:t> شركات التنمية المحلية </a:t>
          </a:r>
          <a:endParaRPr lang="fr-FR" sz="2000" dirty="0">
            <a:solidFill>
              <a:schemeClr val="tx1"/>
            </a:solidFill>
          </a:endParaRPr>
        </a:p>
      </dgm:t>
    </dgm:pt>
    <dgm:pt modelId="{EB754148-0848-4C0E-A327-D920231A0B0F}" type="parTrans" cxnId="{565FBB49-717C-4526-95C4-8EFF278F444F}">
      <dgm:prSet/>
      <dgm:spPr/>
      <dgm:t>
        <a:bodyPr/>
        <a:lstStyle/>
        <a:p>
          <a:endParaRPr lang="fr-FR"/>
        </a:p>
      </dgm:t>
    </dgm:pt>
    <dgm:pt modelId="{1C4D3300-5838-4FCF-B9DB-D73C99378C1F}" type="sibTrans" cxnId="{565FBB49-717C-4526-95C4-8EFF278F444F}">
      <dgm:prSet/>
      <dgm:spPr/>
      <dgm:t>
        <a:bodyPr/>
        <a:lstStyle/>
        <a:p>
          <a:endParaRPr lang="fr-FR"/>
        </a:p>
      </dgm:t>
    </dgm:pt>
    <dgm:pt modelId="{FEFCB59C-9427-48D0-8396-6E06F8D849D3}">
      <dgm:prSet phldrT="[Texte]" custT="1"/>
      <dgm:spPr>
        <a:solidFill>
          <a:schemeClr val="accent2">
            <a:lumMod val="20000"/>
            <a:lumOff val="80000"/>
          </a:schemeClr>
        </a:solidFill>
        <a:ln>
          <a:solidFill>
            <a:schemeClr val="tx1"/>
          </a:solidFill>
        </a:ln>
      </dgm:spPr>
      <dgm:t>
        <a:bodyPr/>
        <a:lstStyle/>
        <a:p>
          <a:r>
            <a:rPr lang="ar-MA" sz="2000" b="1" dirty="0" smtClean="0">
              <a:solidFill>
                <a:schemeClr val="tx1"/>
              </a:solidFill>
              <a:latin typeface="Sakkal Majalla" panose="02000000000000000000" pitchFamily="2" charset="-78"/>
              <a:cs typeface="Sakkal Majalla" panose="02000000000000000000" pitchFamily="2" charset="-78"/>
            </a:rPr>
            <a:t>الدراسة المالية</a:t>
          </a:r>
          <a:endParaRPr lang="fr-FR" sz="2000" dirty="0"/>
        </a:p>
      </dgm:t>
    </dgm:pt>
    <dgm:pt modelId="{56991D03-6BF2-4F38-996B-9274CD44FECF}" type="parTrans" cxnId="{4A102922-ADCC-40B5-8874-4305544CFB75}">
      <dgm:prSet/>
      <dgm:spPr/>
      <dgm:t>
        <a:bodyPr/>
        <a:lstStyle/>
        <a:p>
          <a:endParaRPr lang="fr-FR"/>
        </a:p>
      </dgm:t>
    </dgm:pt>
    <dgm:pt modelId="{C1AE4D35-09BA-4AEC-B4BA-120CE13D87BB}" type="sibTrans" cxnId="{4A102922-ADCC-40B5-8874-4305544CFB75}">
      <dgm:prSet/>
      <dgm:spPr/>
      <dgm:t>
        <a:bodyPr/>
        <a:lstStyle/>
        <a:p>
          <a:endParaRPr lang="fr-FR"/>
        </a:p>
      </dgm:t>
    </dgm:pt>
    <dgm:pt modelId="{C33DCA59-8F97-4F53-9D6D-62074830B712}">
      <dgm:prSet phldrT="[Texte]"/>
      <dgm:spPr>
        <a:solidFill>
          <a:schemeClr val="accent2">
            <a:lumMod val="20000"/>
            <a:lumOff val="80000"/>
          </a:schemeClr>
        </a:solidFill>
        <a:ln>
          <a:solidFill>
            <a:schemeClr val="tx1"/>
          </a:solidFill>
        </a:ln>
      </dgm:spPr>
      <dgm:t>
        <a:bodyPr/>
        <a:lstStyle/>
        <a:p>
          <a:pPr rtl="1"/>
          <a:r>
            <a:rPr lang="ar-EG" b="1" dirty="0" smtClean="0">
              <a:solidFill>
                <a:schemeClr val="tx1"/>
              </a:solidFill>
              <a:latin typeface="Sakkal Majalla" panose="02000000000000000000" pitchFamily="2" charset="-78"/>
              <a:cs typeface="Sakkal Majalla" panose="02000000000000000000" pitchFamily="2" charset="-78"/>
            </a:rPr>
            <a:t>دفاتر التحملات</a:t>
          </a:r>
          <a:r>
            <a:rPr lang="ar-MA" b="1" dirty="0" smtClean="0">
              <a:solidFill>
                <a:schemeClr val="tx1"/>
              </a:solidFill>
              <a:latin typeface="Sakkal Majalla" panose="02000000000000000000" pitchFamily="2" charset="-78"/>
              <a:cs typeface="Sakkal Majalla" panose="02000000000000000000" pitchFamily="2" charset="-78"/>
            </a:rPr>
            <a:t> ل</a:t>
          </a:r>
          <a:r>
            <a:rPr lang="ar-EG" b="1"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b="1" dirty="0" smtClean="0">
              <a:solidFill>
                <a:schemeClr val="tx1"/>
              </a:solidFill>
              <a:latin typeface="Sakkal Majalla" panose="02000000000000000000" pitchFamily="2" charset="-78"/>
              <a:cs typeface="Sakkal Majalla" panose="02000000000000000000" pitchFamily="2" charset="-78"/>
            </a:rPr>
            <a:t>للمحطة</a:t>
          </a:r>
          <a:endParaRPr lang="fr-FR" dirty="0">
            <a:latin typeface="Sakkal Majalla" panose="02000000000000000000" pitchFamily="2" charset="-78"/>
            <a:cs typeface="Sakkal Majalla" panose="02000000000000000000" pitchFamily="2" charset="-78"/>
          </a:endParaRPr>
        </a:p>
      </dgm:t>
    </dgm:pt>
    <dgm:pt modelId="{4EB560A0-79F5-44A5-8FAD-7D8F2ED9603D}" type="parTrans" cxnId="{501CE878-9FB9-4E46-8E6A-11246611878D}">
      <dgm:prSet/>
      <dgm:spPr/>
      <dgm:t>
        <a:bodyPr/>
        <a:lstStyle/>
        <a:p>
          <a:endParaRPr lang="fr-FR"/>
        </a:p>
      </dgm:t>
    </dgm:pt>
    <dgm:pt modelId="{9D10CDAF-E4D2-4F40-B9BD-035592C560E0}" type="sibTrans" cxnId="{501CE878-9FB9-4E46-8E6A-11246611878D}">
      <dgm:prSet/>
      <dgm:spPr/>
      <dgm:t>
        <a:bodyPr/>
        <a:lstStyle/>
        <a:p>
          <a:endParaRPr lang="fr-FR"/>
        </a:p>
      </dgm:t>
    </dgm:pt>
    <dgm:pt modelId="{AACCDE14-E707-40B3-A4F6-20C6D3ED3927}" type="pres">
      <dgm:prSet presAssocID="{0E0A09F6-9317-4C49-924E-DC6017DC9079}" presName="cycle" presStyleCnt="0">
        <dgm:presLayoutVars>
          <dgm:chMax val="1"/>
          <dgm:dir/>
          <dgm:animLvl val="ctr"/>
          <dgm:resizeHandles val="exact"/>
        </dgm:presLayoutVars>
      </dgm:prSet>
      <dgm:spPr/>
      <dgm:t>
        <a:bodyPr/>
        <a:lstStyle/>
        <a:p>
          <a:endParaRPr lang="fr-FR"/>
        </a:p>
      </dgm:t>
    </dgm:pt>
    <dgm:pt modelId="{D68A7D8F-62DB-4F3E-B151-52B2AB140AB4}" type="pres">
      <dgm:prSet presAssocID="{F59FBB3E-780C-454F-A4C4-5F021D9ABC59}" presName="centerShape" presStyleLbl="node0" presStyleIdx="0" presStyleCnt="1" custScaleX="183811" custScaleY="138587"/>
      <dgm:spPr/>
      <dgm:t>
        <a:bodyPr/>
        <a:lstStyle/>
        <a:p>
          <a:endParaRPr lang="fr-FR"/>
        </a:p>
      </dgm:t>
    </dgm:pt>
    <dgm:pt modelId="{1EFDD727-0EE2-48A0-BBB0-B73FCE771CD7}" type="pres">
      <dgm:prSet presAssocID="{8964F373-BA06-49E6-933A-07ECC57F299B}" presName="Name9" presStyleLbl="parChTrans1D2" presStyleIdx="0" presStyleCnt="4"/>
      <dgm:spPr/>
      <dgm:t>
        <a:bodyPr/>
        <a:lstStyle/>
        <a:p>
          <a:endParaRPr lang="fr-FR"/>
        </a:p>
      </dgm:t>
    </dgm:pt>
    <dgm:pt modelId="{84F46B44-D3C5-4577-A6F2-3D1D3D8B57D5}" type="pres">
      <dgm:prSet presAssocID="{8964F373-BA06-49E6-933A-07ECC57F299B}" presName="connTx" presStyleLbl="parChTrans1D2" presStyleIdx="0" presStyleCnt="4"/>
      <dgm:spPr/>
      <dgm:t>
        <a:bodyPr/>
        <a:lstStyle/>
        <a:p>
          <a:endParaRPr lang="fr-FR"/>
        </a:p>
      </dgm:t>
    </dgm:pt>
    <dgm:pt modelId="{C77DDB5F-D135-42EF-A6C7-631D5E934A4A}" type="pres">
      <dgm:prSet presAssocID="{7AFD9DEE-7AB1-4B4D-B87F-330F164C0DE2}" presName="node" presStyleLbl="node1" presStyleIdx="0" presStyleCnt="4" custScaleX="116337">
        <dgm:presLayoutVars>
          <dgm:bulletEnabled val="1"/>
        </dgm:presLayoutVars>
      </dgm:prSet>
      <dgm:spPr/>
      <dgm:t>
        <a:bodyPr/>
        <a:lstStyle/>
        <a:p>
          <a:endParaRPr lang="fr-FR"/>
        </a:p>
      </dgm:t>
    </dgm:pt>
    <dgm:pt modelId="{88DA496F-D7BB-43FC-B379-E85C3AC737DE}" type="pres">
      <dgm:prSet presAssocID="{EB754148-0848-4C0E-A327-D920231A0B0F}" presName="Name9" presStyleLbl="parChTrans1D2" presStyleIdx="1" presStyleCnt="4"/>
      <dgm:spPr/>
      <dgm:t>
        <a:bodyPr/>
        <a:lstStyle/>
        <a:p>
          <a:endParaRPr lang="fr-FR"/>
        </a:p>
      </dgm:t>
    </dgm:pt>
    <dgm:pt modelId="{807867C7-05FD-40F3-8BB5-104CCCEF7C00}" type="pres">
      <dgm:prSet presAssocID="{EB754148-0848-4C0E-A327-D920231A0B0F}" presName="connTx" presStyleLbl="parChTrans1D2" presStyleIdx="1" presStyleCnt="4"/>
      <dgm:spPr/>
      <dgm:t>
        <a:bodyPr/>
        <a:lstStyle/>
        <a:p>
          <a:endParaRPr lang="fr-FR"/>
        </a:p>
      </dgm:t>
    </dgm:pt>
    <dgm:pt modelId="{A6D1D785-6B0F-4037-BDD5-4049ED7CD4DC}" type="pres">
      <dgm:prSet presAssocID="{45A0ED8B-E8D3-4D51-A757-24788C842022}" presName="node" presStyleLbl="node1" presStyleIdx="1" presStyleCnt="4" custScaleX="125522" custScaleY="112328" custRadScaleRad="149417">
        <dgm:presLayoutVars>
          <dgm:bulletEnabled val="1"/>
        </dgm:presLayoutVars>
      </dgm:prSet>
      <dgm:spPr/>
      <dgm:t>
        <a:bodyPr/>
        <a:lstStyle/>
        <a:p>
          <a:endParaRPr lang="fr-FR"/>
        </a:p>
      </dgm:t>
    </dgm:pt>
    <dgm:pt modelId="{C0BD60CA-1D4B-4F4E-BDCB-BD86B95BBAEC}" type="pres">
      <dgm:prSet presAssocID="{56991D03-6BF2-4F38-996B-9274CD44FECF}" presName="Name9" presStyleLbl="parChTrans1D2" presStyleIdx="2" presStyleCnt="4"/>
      <dgm:spPr/>
      <dgm:t>
        <a:bodyPr/>
        <a:lstStyle/>
        <a:p>
          <a:endParaRPr lang="fr-FR"/>
        </a:p>
      </dgm:t>
    </dgm:pt>
    <dgm:pt modelId="{F30BB657-B41B-4BE2-ABAC-3A6FEBFCB788}" type="pres">
      <dgm:prSet presAssocID="{56991D03-6BF2-4F38-996B-9274CD44FECF}" presName="connTx" presStyleLbl="parChTrans1D2" presStyleIdx="2" presStyleCnt="4"/>
      <dgm:spPr/>
      <dgm:t>
        <a:bodyPr/>
        <a:lstStyle/>
        <a:p>
          <a:endParaRPr lang="fr-FR"/>
        </a:p>
      </dgm:t>
    </dgm:pt>
    <dgm:pt modelId="{AFFDCCE7-D25D-4620-A3FD-00036E2F7667}" type="pres">
      <dgm:prSet presAssocID="{FEFCB59C-9427-48D0-8396-6E06F8D849D3}" presName="node" presStyleLbl="node1" presStyleIdx="2" presStyleCnt="4" custScaleX="125150">
        <dgm:presLayoutVars>
          <dgm:bulletEnabled val="1"/>
        </dgm:presLayoutVars>
      </dgm:prSet>
      <dgm:spPr/>
      <dgm:t>
        <a:bodyPr/>
        <a:lstStyle/>
        <a:p>
          <a:endParaRPr lang="fr-FR"/>
        </a:p>
      </dgm:t>
    </dgm:pt>
    <dgm:pt modelId="{47894EF8-06D9-4EA8-8A47-29E4CEED239E}" type="pres">
      <dgm:prSet presAssocID="{4EB560A0-79F5-44A5-8FAD-7D8F2ED9603D}" presName="Name9" presStyleLbl="parChTrans1D2" presStyleIdx="3" presStyleCnt="4"/>
      <dgm:spPr/>
      <dgm:t>
        <a:bodyPr/>
        <a:lstStyle/>
        <a:p>
          <a:endParaRPr lang="fr-FR"/>
        </a:p>
      </dgm:t>
    </dgm:pt>
    <dgm:pt modelId="{6BB1DBDF-6716-43CC-BFB3-1B385A0B31CC}" type="pres">
      <dgm:prSet presAssocID="{4EB560A0-79F5-44A5-8FAD-7D8F2ED9603D}" presName="connTx" presStyleLbl="parChTrans1D2" presStyleIdx="3" presStyleCnt="4"/>
      <dgm:spPr/>
      <dgm:t>
        <a:bodyPr/>
        <a:lstStyle/>
        <a:p>
          <a:endParaRPr lang="fr-FR"/>
        </a:p>
      </dgm:t>
    </dgm:pt>
    <dgm:pt modelId="{AD7EF07D-651D-4FC5-BC85-723897A46D0D}" type="pres">
      <dgm:prSet presAssocID="{C33DCA59-8F97-4F53-9D6D-62074830B712}" presName="node" presStyleLbl="node1" presStyleIdx="3" presStyleCnt="4" custScaleX="108633" custScaleY="110869" custRadScaleRad="147737">
        <dgm:presLayoutVars>
          <dgm:bulletEnabled val="1"/>
        </dgm:presLayoutVars>
      </dgm:prSet>
      <dgm:spPr/>
      <dgm:t>
        <a:bodyPr/>
        <a:lstStyle/>
        <a:p>
          <a:endParaRPr lang="fr-FR"/>
        </a:p>
      </dgm:t>
    </dgm:pt>
  </dgm:ptLst>
  <dgm:cxnLst>
    <dgm:cxn modelId="{A4A6697F-9956-4A90-B181-D9B069B78880}" srcId="{F59FBB3E-780C-454F-A4C4-5F021D9ABC59}" destId="{7AFD9DEE-7AB1-4B4D-B87F-330F164C0DE2}" srcOrd="0" destOrd="0" parTransId="{8964F373-BA06-49E6-933A-07ECC57F299B}" sibTransId="{D6F706CD-0D38-424C-84FF-ACF1A5897E94}"/>
    <dgm:cxn modelId="{668EAE50-8BDC-4D7C-8359-F1D5CF2411D5}" type="presOf" srcId="{EB754148-0848-4C0E-A327-D920231A0B0F}" destId="{88DA496F-D7BB-43FC-B379-E85C3AC737DE}" srcOrd="0" destOrd="0" presId="urn:microsoft.com/office/officeart/2005/8/layout/radial1"/>
    <dgm:cxn modelId="{3B111343-CB51-4E01-9D62-996BC6EA9A1A}" type="presOf" srcId="{8964F373-BA06-49E6-933A-07ECC57F299B}" destId="{84F46B44-D3C5-4577-A6F2-3D1D3D8B57D5}" srcOrd="1" destOrd="0" presId="urn:microsoft.com/office/officeart/2005/8/layout/radial1"/>
    <dgm:cxn modelId="{13E3F32E-4E37-4924-9F9E-72D9F9B0960C}" type="presOf" srcId="{8964F373-BA06-49E6-933A-07ECC57F299B}" destId="{1EFDD727-0EE2-48A0-BBB0-B73FCE771CD7}" srcOrd="0" destOrd="0" presId="urn:microsoft.com/office/officeart/2005/8/layout/radial1"/>
    <dgm:cxn modelId="{7C8E79D1-0690-44CD-9941-053400C7C9E6}" type="presOf" srcId="{7AFD9DEE-7AB1-4B4D-B87F-330F164C0DE2}" destId="{C77DDB5F-D135-42EF-A6C7-631D5E934A4A}" srcOrd="0" destOrd="0" presId="urn:microsoft.com/office/officeart/2005/8/layout/radial1"/>
    <dgm:cxn modelId="{F801CD81-3413-4FED-A2DB-EA109504F88A}" type="presOf" srcId="{FEFCB59C-9427-48D0-8396-6E06F8D849D3}" destId="{AFFDCCE7-D25D-4620-A3FD-00036E2F7667}" srcOrd="0" destOrd="0" presId="urn:microsoft.com/office/officeart/2005/8/layout/radial1"/>
    <dgm:cxn modelId="{A41F3B23-0B74-40E4-9496-9B1F64E812CC}" type="presOf" srcId="{4EB560A0-79F5-44A5-8FAD-7D8F2ED9603D}" destId="{6BB1DBDF-6716-43CC-BFB3-1B385A0B31CC}" srcOrd="1" destOrd="0" presId="urn:microsoft.com/office/officeart/2005/8/layout/radial1"/>
    <dgm:cxn modelId="{A43C2485-89A7-4A1C-967A-94FD9E522492}" type="presOf" srcId="{45A0ED8B-E8D3-4D51-A757-24788C842022}" destId="{A6D1D785-6B0F-4037-BDD5-4049ED7CD4DC}" srcOrd="0" destOrd="0" presId="urn:microsoft.com/office/officeart/2005/8/layout/radial1"/>
    <dgm:cxn modelId="{3BB048EC-C648-42A3-AB2F-782495E54A10}" type="presOf" srcId="{56991D03-6BF2-4F38-996B-9274CD44FECF}" destId="{F30BB657-B41B-4BE2-ABAC-3A6FEBFCB788}" srcOrd="1" destOrd="0" presId="urn:microsoft.com/office/officeart/2005/8/layout/radial1"/>
    <dgm:cxn modelId="{B4090C23-0819-4ED1-964F-8BF66BEDE17F}" type="presOf" srcId="{56991D03-6BF2-4F38-996B-9274CD44FECF}" destId="{C0BD60CA-1D4B-4F4E-BDCB-BD86B95BBAEC}" srcOrd="0" destOrd="0" presId="urn:microsoft.com/office/officeart/2005/8/layout/radial1"/>
    <dgm:cxn modelId="{4A102922-ADCC-40B5-8874-4305544CFB75}" srcId="{F59FBB3E-780C-454F-A4C4-5F021D9ABC59}" destId="{FEFCB59C-9427-48D0-8396-6E06F8D849D3}" srcOrd="2" destOrd="0" parTransId="{56991D03-6BF2-4F38-996B-9274CD44FECF}" sibTransId="{C1AE4D35-09BA-4AEC-B4BA-120CE13D87BB}"/>
    <dgm:cxn modelId="{1D8E506F-42EE-4257-B7CA-ECA6BED92B3E}" type="presOf" srcId="{C33DCA59-8F97-4F53-9D6D-62074830B712}" destId="{AD7EF07D-651D-4FC5-BC85-723897A46D0D}" srcOrd="0" destOrd="0" presId="urn:microsoft.com/office/officeart/2005/8/layout/radial1"/>
    <dgm:cxn modelId="{501CE878-9FB9-4E46-8E6A-11246611878D}" srcId="{F59FBB3E-780C-454F-A4C4-5F021D9ABC59}" destId="{C33DCA59-8F97-4F53-9D6D-62074830B712}" srcOrd="3" destOrd="0" parTransId="{4EB560A0-79F5-44A5-8FAD-7D8F2ED9603D}" sibTransId="{9D10CDAF-E4D2-4F40-B9BD-035592C560E0}"/>
    <dgm:cxn modelId="{BF0F92C9-3F7F-440F-8423-AD6E4F30679B}" type="presOf" srcId="{F59FBB3E-780C-454F-A4C4-5F021D9ABC59}" destId="{D68A7D8F-62DB-4F3E-B151-52B2AB140AB4}" srcOrd="0" destOrd="0" presId="urn:microsoft.com/office/officeart/2005/8/layout/radial1"/>
    <dgm:cxn modelId="{214EF85D-598F-4016-AA48-ECB2A3B2CD96}" type="presOf" srcId="{EB754148-0848-4C0E-A327-D920231A0B0F}" destId="{807867C7-05FD-40F3-8BB5-104CCCEF7C00}" srcOrd="1" destOrd="0" presId="urn:microsoft.com/office/officeart/2005/8/layout/radial1"/>
    <dgm:cxn modelId="{565FBB49-717C-4526-95C4-8EFF278F444F}" srcId="{F59FBB3E-780C-454F-A4C4-5F021D9ABC59}" destId="{45A0ED8B-E8D3-4D51-A757-24788C842022}" srcOrd="1" destOrd="0" parTransId="{EB754148-0848-4C0E-A327-D920231A0B0F}" sibTransId="{1C4D3300-5838-4FCF-B9DB-D73C99378C1F}"/>
    <dgm:cxn modelId="{8F7D7E74-A5B1-479D-966A-622C368A9424}" type="presOf" srcId="{4EB560A0-79F5-44A5-8FAD-7D8F2ED9603D}" destId="{47894EF8-06D9-4EA8-8A47-29E4CEED239E}" srcOrd="0" destOrd="0" presId="urn:microsoft.com/office/officeart/2005/8/layout/radial1"/>
    <dgm:cxn modelId="{BAA46CB9-6F1B-4BA2-B821-4E5A64295ADE}" srcId="{0E0A09F6-9317-4C49-924E-DC6017DC9079}" destId="{F59FBB3E-780C-454F-A4C4-5F021D9ABC59}" srcOrd="0" destOrd="0" parTransId="{057CF02C-E4B8-4C64-AC9F-7AE7D8E3D894}" sibTransId="{68C81630-048A-481B-AE73-1FA97F5F54F9}"/>
    <dgm:cxn modelId="{6FC21C4F-557E-4AF4-8E6F-40BF565A9D14}" type="presOf" srcId="{0E0A09F6-9317-4C49-924E-DC6017DC9079}" destId="{AACCDE14-E707-40B3-A4F6-20C6D3ED3927}" srcOrd="0" destOrd="0" presId="urn:microsoft.com/office/officeart/2005/8/layout/radial1"/>
    <dgm:cxn modelId="{9D68CB6D-C5AB-435E-ACFB-4ED863F4C8AE}" type="presParOf" srcId="{AACCDE14-E707-40B3-A4F6-20C6D3ED3927}" destId="{D68A7D8F-62DB-4F3E-B151-52B2AB140AB4}" srcOrd="0" destOrd="0" presId="urn:microsoft.com/office/officeart/2005/8/layout/radial1"/>
    <dgm:cxn modelId="{056A7590-CEAE-4D66-A476-019344224DBB}" type="presParOf" srcId="{AACCDE14-E707-40B3-A4F6-20C6D3ED3927}" destId="{1EFDD727-0EE2-48A0-BBB0-B73FCE771CD7}" srcOrd="1" destOrd="0" presId="urn:microsoft.com/office/officeart/2005/8/layout/radial1"/>
    <dgm:cxn modelId="{EF243435-5A51-47D3-A57F-7ED6100CD853}" type="presParOf" srcId="{1EFDD727-0EE2-48A0-BBB0-B73FCE771CD7}" destId="{84F46B44-D3C5-4577-A6F2-3D1D3D8B57D5}" srcOrd="0" destOrd="0" presId="urn:microsoft.com/office/officeart/2005/8/layout/radial1"/>
    <dgm:cxn modelId="{AD6A239E-8BDA-40AE-9B2D-7D99C5F9AC85}" type="presParOf" srcId="{AACCDE14-E707-40B3-A4F6-20C6D3ED3927}" destId="{C77DDB5F-D135-42EF-A6C7-631D5E934A4A}" srcOrd="2" destOrd="0" presId="urn:microsoft.com/office/officeart/2005/8/layout/radial1"/>
    <dgm:cxn modelId="{B5339A33-ABE2-4DFC-8F39-95443547502F}" type="presParOf" srcId="{AACCDE14-E707-40B3-A4F6-20C6D3ED3927}" destId="{88DA496F-D7BB-43FC-B379-E85C3AC737DE}" srcOrd="3" destOrd="0" presId="urn:microsoft.com/office/officeart/2005/8/layout/radial1"/>
    <dgm:cxn modelId="{0D844C4A-DE1F-4240-9C5B-BAE2C81D463C}" type="presParOf" srcId="{88DA496F-D7BB-43FC-B379-E85C3AC737DE}" destId="{807867C7-05FD-40F3-8BB5-104CCCEF7C00}" srcOrd="0" destOrd="0" presId="urn:microsoft.com/office/officeart/2005/8/layout/radial1"/>
    <dgm:cxn modelId="{05630690-D410-4691-9325-4390831E05D2}" type="presParOf" srcId="{AACCDE14-E707-40B3-A4F6-20C6D3ED3927}" destId="{A6D1D785-6B0F-4037-BDD5-4049ED7CD4DC}" srcOrd="4" destOrd="0" presId="urn:microsoft.com/office/officeart/2005/8/layout/radial1"/>
    <dgm:cxn modelId="{EF269EED-68A9-418D-B8F2-A55C5F00D7A0}" type="presParOf" srcId="{AACCDE14-E707-40B3-A4F6-20C6D3ED3927}" destId="{C0BD60CA-1D4B-4F4E-BDCB-BD86B95BBAEC}" srcOrd="5" destOrd="0" presId="urn:microsoft.com/office/officeart/2005/8/layout/radial1"/>
    <dgm:cxn modelId="{82C88603-06E4-4584-A998-C7C4CEE8CCCC}" type="presParOf" srcId="{C0BD60CA-1D4B-4F4E-BDCB-BD86B95BBAEC}" destId="{F30BB657-B41B-4BE2-ABAC-3A6FEBFCB788}" srcOrd="0" destOrd="0" presId="urn:microsoft.com/office/officeart/2005/8/layout/radial1"/>
    <dgm:cxn modelId="{772DE30D-F453-4643-8E3B-1C8C50118477}" type="presParOf" srcId="{AACCDE14-E707-40B3-A4F6-20C6D3ED3927}" destId="{AFFDCCE7-D25D-4620-A3FD-00036E2F7667}" srcOrd="6" destOrd="0" presId="urn:microsoft.com/office/officeart/2005/8/layout/radial1"/>
    <dgm:cxn modelId="{97C840CB-C83C-4BB5-938A-9BD3528EA742}" type="presParOf" srcId="{AACCDE14-E707-40B3-A4F6-20C6D3ED3927}" destId="{47894EF8-06D9-4EA8-8A47-29E4CEED239E}" srcOrd="7" destOrd="0" presId="urn:microsoft.com/office/officeart/2005/8/layout/radial1"/>
    <dgm:cxn modelId="{3DD55E80-7A42-4FBB-BF61-4D3E8F7551FE}" type="presParOf" srcId="{47894EF8-06D9-4EA8-8A47-29E4CEED239E}" destId="{6BB1DBDF-6716-43CC-BFB3-1B385A0B31CC}" srcOrd="0" destOrd="0" presId="urn:microsoft.com/office/officeart/2005/8/layout/radial1"/>
    <dgm:cxn modelId="{A1108BD4-1044-467B-AF02-6D42B1B1A2A3}" type="presParOf" srcId="{AACCDE14-E707-40B3-A4F6-20C6D3ED3927}" destId="{AD7EF07D-651D-4FC5-BC85-723897A46D0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1A0E50-917E-4C16-8E1E-7DF91A0F5D8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4329E533-2CCB-4878-91E3-E6EE2EB59361}">
      <dgm:prSet phldrT="[Texte]"/>
      <dgm:spPr>
        <a:solidFill>
          <a:schemeClr val="accent1">
            <a:lumMod val="40000"/>
            <a:lumOff val="60000"/>
          </a:schemeClr>
        </a:solidFill>
      </dgm:spPr>
      <dgm:t>
        <a:bodyPr/>
        <a:lstStyle/>
        <a:p>
          <a:pPr rtl="1"/>
          <a:r>
            <a:rPr lang="ar-EG" b="1" dirty="0" smtClean="0">
              <a:solidFill>
                <a:schemeClr val="tx1"/>
              </a:solidFill>
              <a:latin typeface="Sakkal Majalla" panose="02000000000000000000" pitchFamily="2" charset="-78"/>
              <a:cs typeface="Sakkal Majalla" panose="02000000000000000000" pitchFamily="2" charset="-78"/>
            </a:rPr>
            <a:t>الدعم المالي </a:t>
          </a:r>
          <a:r>
            <a:rPr lang="ar-MA" b="1" dirty="0" smtClean="0">
              <a:solidFill>
                <a:schemeClr val="tx1"/>
              </a:solidFill>
              <a:latin typeface="Sakkal Majalla" panose="02000000000000000000" pitchFamily="2" charset="-78"/>
              <a:cs typeface="Sakkal Majalla" panose="02000000000000000000" pitchFamily="2" charset="-78"/>
            </a:rPr>
            <a:t>لاستكمال أشغال المحطات الطرقية</a:t>
          </a:r>
          <a:endParaRPr lang="fr-FR" dirty="0">
            <a:solidFill>
              <a:schemeClr val="tx1"/>
            </a:solidFill>
          </a:endParaRPr>
        </a:p>
      </dgm:t>
    </dgm:pt>
    <dgm:pt modelId="{DE541C85-6767-48D7-A1C2-EC13B5BBDA28}" type="parTrans" cxnId="{F348FBC1-26FC-43D6-A089-6638EFE9F6F2}">
      <dgm:prSet/>
      <dgm:spPr/>
      <dgm:t>
        <a:bodyPr/>
        <a:lstStyle/>
        <a:p>
          <a:endParaRPr lang="fr-FR"/>
        </a:p>
      </dgm:t>
    </dgm:pt>
    <dgm:pt modelId="{E77D3DF3-696A-435C-B257-71034436988A}" type="sibTrans" cxnId="{F348FBC1-26FC-43D6-A089-6638EFE9F6F2}">
      <dgm:prSet/>
      <dgm:spPr/>
      <dgm:t>
        <a:bodyPr/>
        <a:lstStyle/>
        <a:p>
          <a:endParaRPr lang="fr-FR"/>
        </a:p>
      </dgm:t>
    </dgm:pt>
    <dgm:pt modelId="{440461D0-7F0D-4734-A7E1-BB16C8E3D623}">
      <dgm:prSet phldrT="[Texte]"/>
      <dgm:spPr>
        <a:solidFill>
          <a:srgbClr val="C00000"/>
        </a:solidFill>
      </dgm:spPr>
      <dgm:t>
        <a:bodyPr/>
        <a:lstStyle/>
        <a:p>
          <a:r>
            <a:rPr lang="ar-MA" b="1" dirty="0" smtClean="0">
              <a:solidFill>
                <a:schemeClr val="bg1"/>
              </a:solidFill>
              <a:latin typeface="Sakkal Majalla" panose="02000000000000000000" pitchFamily="2" charset="-78"/>
              <a:cs typeface="Sakkal Majalla" panose="02000000000000000000" pitchFamily="2" charset="-78"/>
            </a:rPr>
            <a:t>أشغال التهيئة الإضافية </a:t>
          </a:r>
          <a:endParaRPr lang="fr-FR" dirty="0">
            <a:solidFill>
              <a:schemeClr val="bg1"/>
            </a:solidFill>
          </a:endParaRPr>
        </a:p>
      </dgm:t>
    </dgm:pt>
    <dgm:pt modelId="{F4065830-BFEE-4E12-994D-6978B8D482BB}" type="parTrans" cxnId="{F113F340-4D87-4912-B284-9FE957DD5F95}">
      <dgm:prSet/>
      <dgm:spPr/>
      <dgm:t>
        <a:bodyPr/>
        <a:lstStyle/>
        <a:p>
          <a:endParaRPr lang="fr-FR"/>
        </a:p>
      </dgm:t>
    </dgm:pt>
    <dgm:pt modelId="{4DB1413A-AE93-424F-A884-9B543C04F2A4}" type="sibTrans" cxnId="{F113F340-4D87-4912-B284-9FE957DD5F95}">
      <dgm:prSet/>
      <dgm:spPr/>
      <dgm:t>
        <a:bodyPr/>
        <a:lstStyle/>
        <a:p>
          <a:endParaRPr lang="fr-FR"/>
        </a:p>
      </dgm:t>
    </dgm:pt>
    <dgm:pt modelId="{59308D27-1F5F-4BF0-A326-4D42C7B15F0E}">
      <dgm:prSet phldrT="[Texte]"/>
      <dgm:spPr>
        <a:solidFill>
          <a:srgbClr val="C00000"/>
        </a:solidFill>
        <a:ln>
          <a:solidFill>
            <a:srgbClr val="C00000"/>
          </a:solidFill>
        </a:ln>
      </dgm:spPr>
      <dgm:t>
        <a:bodyPr/>
        <a:lstStyle/>
        <a:p>
          <a:r>
            <a:rPr lang="ar-EG" b="1" dirty="0" smtClean="0">
              <a:solidFill>
                <a:schemeClr val="bg1"/>
              </a:solidFill>
              <a:latin typeface="Sakkal Majalla" panose="02000000000000000000" pitchFamily="2" charset="-78"/>
              <a:cs typeface="Sakkal Majalla" panose="02000000000000000000" pitchFamily="2" charset="-78"/>
            </a:rPr>
            <a:t>التجهيزات </a:t>
          </a:r>
          <a:r>
            <a:rPr lang="ar-MA" b="1" dirty="0" smtClean="0">
              <a:solidFill>
                <a:schemeClr val="bg1"/>
              </a:solidFill>
              <a:latin typeface="Sakkal Majalla" panose="02000000000000000000" pitchFamily="2" charset="-78"/>
              <a:cs typeface="Sakkal Majalla" panose="02000000000000000000" pitchFamily="2" charset="-78"/>
            </a:rPr>
            <a:t>المكتبية </a:t>
          </a:r>
          <a:r>
            <a:rPr lang="ar-EG" b="1" dirty="0" smtClean="0">
              <a:solidFill>
                <a:schemeClr val="bg1"/>
              </a:solidFill>
              <a:latin typeface="Sakkal Majalla" panose="02000000000000000000" pitchFamily="2" charset="-78"/>
              <a:cs typeface="Sakkal Majalla" panose="02000000000000000000" pitchFamily="2" charset="-78"/>
            </a:rPr>
            <a:t>والمعدات</a:t>
          </a:r>
          <a:endParaRPr lang="fr-FR" dirty="0">
            <a:solidFill>
              <a:schemeClr val="bg1"/>
            </a:solidFill>
          </a:endParaRPr>
        </a:p>
      </dgm:t>
    </dgm:pt>
    <dgm:pt modelId="{71F9DF1A-1B31-406C-A6D1-30564D937512}" type="parTrans" cxnId="{6911AC28-74E8-4F24-AEB3-C24941938B6F}">
      <dgm:prSet/>
      <dgm:spPr/>
      <dgm:t>
        <a:bodyPr/>
        <a:lstStyle/>
        <a:p>
          <a:endParaRPr lang="fr-FR"/>
        </a:p>
      </dgm:t>
    </dgm:pt>
    <dgm:pt modelId="{F9F5E903-683C-4EE4-B582-E2D1B8F1FC4D}" type="sibTrans" cxnId="{6911AC28-74E8-4F24-AEB3-C24941938B6F}">
      <dgm:prSet/>
      <dgm:spPr/>
      <dgm:t>
        <a:bodyPr/>
        <a:lstStyle/>
        <a:p>
          <a:endParaRPr lang="fr-FR"/>
        </a:p>
      </dgm:t>
    </dgm:pt>
    <dgm:pt modelId="{3F4EE6AD-1D2B-4F61-9150-DB0AC2FB65C8}">
      <dgm:prSet phldrT="[Texte]"/>
      <dgm:spPr>
        <a:solidFill>
          <a:srgbClr val="C00000"/>
        </a:solidFill>
      </dgm:spPr>
      <dgm:t>
        <a:bodyPr/>
        <a:lstStyle/>
        <a:p>
          <a:r>
            <a:rPr lang="ar-MA" b="1" dirty="0" smtClean="0">
              <a:solidFill>
                <a:schemeClr val="bg1"/>
              </a:solidFill>
              <a:latin typeface="Sakkal Majalla" panose="02000000000000000000" pitchFamily="2" charset="-78"/>
              <a:cs typeface="Sakkal Majalla" panose="02000000000000000000" pitchFamily="2" charset="-78"/>
            </a:rPr>
            <a:t>التجهيزات المرتبطة بالنظام المعلوماتي </a:t>
          </a:r>
          <a:endParaRPr lang="fr-FR" dirty="0">
            <a:solidFill>
              <a:schemeClr val="bg1"/>
            </a:solidFill>
          </a:endParaRPr>
        </a:p>
      </dgm:t>
    </dgm:pt>
    <dgm:pt modelId="{D463FEA1-7BC4-47FD-AA77-B6138F26B9BD}" type="parTrans" cxnId="{5034CA5D-936D-4303-AAF9-FB637B22560B}">
      <dgm:prSet/>
      <dgm:spPr/>
      <dgm:t>
        <a:bodyPr/>
        <a:lstStyle/>
        <a:p>
          <a:endParaRPr lang="fr-FR"/>
        </a:p>
      </dgm:t>
    </dgm:pt>
    <dgm:pt modelId="{1A49238F-BD5A-4F58-8EE8-6A2AA1C3D537}" type="sibTrans" cxnId="{5034CA5D-936D-4303-AAF9-FB637B22560B}">
      <dgm:prSet/>
      <dgm:spPr/>
      <dgm:t>
        <a:bodyPr/>
        <a:lstStyle/>
        <a:p>
          <a:endParaRPr lang="fr-FR"/>
        </a:p>
      </dgm:t>
    </dgm:pt>
    <dgm:pt modelId="{5AD48FB4-24BA-49EF-93B2-1F1ED64653BD}" type="pres">
      <dgm:prSet presAssocID="{E81A0E50-917E-4C16-8E1E-7DF91A0F5D89}" presName="Name0" presStyleCnt="0">
        <dgm:presLayoutVars>
          <dgm:chMax val="1"/>
          <dgm:chPref val="1"/>
          <dgm:dir/>
          <dgm:animOne val="branch"/>
          <dgm:animLvl val="lvl"/>
        </dgm:presLayoutVars>
      </dgm:prSet>
      <dgm:spPr/>
      <dgm:t>
        <a:bodyPr/>
        <a:lstStyle/>
        <a:p>
          <a:endParaRPr lang="fr-FR"/>
        </a:p>
      </dgm:t>
    </dgm:pt>
    <dgm:pt modelId="{2278FC8D-7FBF-4A91-A797-ED5888989028}" type="pres">
      <dgm:prSet presAssocID="{4329E533-2CCB-4878-91E3-E6EE2EB59361}" presName="singleCycle" presStyleCnt="0"/>
      <dgm:spPr/>
    </dgm:pt>
    <dgm:pt modelId="{E2377A45-2A92-4B3B-B024-3371246281CF}" type="pres">
      <dgm:prSet presAssocID="{4329E533-2CCB-4878-91E3-E6EE2EB59361}" presName="singleCenter" presStyleLbl="node1" presStyleIdx="0" presStyleCnt="4" custScaleX="309405" custLinFactNeighborY="-10441">
        <dgm:presLayoutVars>
          <dgm:chMax val="7"/>
          <dgm:chPref val="7"/>
        </dgm:presLayoutVars>
      </dgm:prSet>
      <dgm:spPr/>
      <dgm:t>
        <a:bodyPr/>
        <a:lstStyle/>
        <a:p>
          <a:endParaRPr lang="fr-FR"/>
        </a:p>
      </dgm:t>
    </dgm:pt>
    <dgm:pt modelId="{01FF3953-533F-4ABE-BEBD-496F80FE8554}" type="pres">
      <dgm:prSet presAssocID="{F4065830-BFEE-4E12-994D-6978B8D482BB}" presName="Name56" presStyleLbl="parChTrans1D2" presStyleIdx="0" presStyleCnt="3"/>
      <dgm:spPr/>
      <dgm:t>
        <a:bodyPr/>
        <a:lstStyle/>
        <a:p>
          <a:endParaRPr lang="fr-FR"/>
        </a:p>
      </dgm:t>
    </dgm:pt>
    <dgm:pt modelId="{71A6C028-38E2-454C-A54B-0EF87AC141C7}" type="pres">
      <dgm:prSet presAssocID="{440461D0-7F0D-4734-A7E1-BB16C8E3D623}" presName="text0" presStyleLbl="node1" presStyleIdx="1" presStyleCnt="4" custScaleX="281912">
        <dgm:presLayoutVars>
          <dgm:bulletEnabled val="1"/>
        </dgm:presLayoutVars>
      </dgm:prSet>
      <dgm:spPr/>
      <dgm:t>
        <a:bodyPr/>
        <a:lstStyle/>
        <a:p>
          <a:endParaRPr lang="fr-FR"/>
        </a:p>
      </dgm:t>
    </dgm:pt>
    <dgm:pt modelId="{B35BF051-833C-44AD-88F3-E6D392A1291A}" type="pres">
      <dgm:prSet presAssocID="{71F9DF1A-1B31-406C-A6D1-30564D937512}" presName="Name56" presStyleLbl="parChTrans1D2" presStyleIdx="1" presStyleCnt="3"/>
      <dgm:spPr/>
      <dgm:t>
        <a:bodyPr/>
        <a:lstStyle/>
        <a:p>
          <a:endParaRPr lang="fr-FR"/>
        </a:p>
      </dgm:t>
    </dgm:pt>
    <dgm:pt modelId="{B601D5C3-C95F-4CCF-8790-4C16D2F51E0D}" type="pres">
      <dgm:prSet presAssocID="{59308D27-1F5F-4BF0-A326-4D42C7B15F0E}" presName="text0" presStyleLbl="node1" presStyleIdx="2" presStyleCnt="4" custScaleX="378024" custScaleY="98485">
        <dgm:presLayoutVars>
          <dgm:bulletEnabled val="1"/>
        </dgm:presLayoutVars>
      </dgm:prSet>
      <dgm:spPr/>
      <dgm:t>
        <a:bodyPr/>
        <a:lstStyle/>
        <a:p>
          <a:endParaRPr lang="fr-FR"/>
        </a:p>
      </dgm:t>
    </dgm:pt>
    <dgm:pt modelId="{367EA00F-227C-4C57-A1F9-4F4C179D7344}" type="pres">
      <dgm:prSet presAssocID="{D463FEA1-7BC4-47FD-AA77-B6138F26B9BD}" presName="Name56" presStyleLbl="parChTrans1D2" presStyleIdx="2" presStyleCnt="3"/>
      <dgm:spPr/>
      <dgm:t>
        <a:bodyPr/>
        <a:lstStyle/>
        <a:p>
          <a:endParaRPr lang="fr-FR"/>
        </a:p>
      </dgm:t>
    </dgm:pt>
    <dgm:pt modelId="{DA867775-C22D-41EC-9119-7D1874BCA4B2}" type="pres">
      <dgm:prSet presAssocID="{3F4EE6AD-1D2B-4F61-9150-DB0AC2FB65C8}" presName="text0" presStyleLbl="node1" presStyleIdx="3" presStyleCnt="4" custScaleX="387325">
        <dgm:presLayoutVars>
          <dgm:bulletEnabled val="1"/>
        </dgm:presLayoutVars>
      </dgm:prSet>
      <dgm:spPr/>
      <dgm:t>
        <a:bodyPr/>
        <a:lstStyle/>
        <a:p>
          <a:endParaRPr lang="fr-FR"/>
        </a:p>
      </dgm:t>
    </dgm:pt>
  </dgm:ptLst>
  <dgm:cxnLst>
    <dgm:cxn modelId="{0C75C416-9DA4-4E9F-AF7E-000ACF2D556D}" type="presOf" srcId="{D463FEA1-7BC4-47FD-AA77-B6138F26B9BD}" destId="{367EA00F-227C-4C57-A1F9-4F4C179D7344}" srcOrd="0" destOrd="0" presId="urn:microsoft.com/office/officeart/2008/layout/RadialCluster"/>
    <dgm:cxn modelId="{3E7AAA08-A5C5-4DE0-A109-ADB0265DC62E}" type="presOf" srcId="{F4065830-BFEE-4E12-994D-6978B8D482BB}" destId="{01FF3953-533F-4ABE-BEBD-496F80FE8554}" srcOrd="0" destOrd="0" presId="urn:microsoft.com/office/officeart/2008/layout/RadialCluster"/>
    <dgm:cxn modelId="{F113F340-4D87-4912-B284-9FE957DD5F95}" srcId="{4329E533-2CCB-4878-91E3-E6EE2EB59361}" destId="{440461D0-7F0D-4734-A7E1-BB16C8E3D623}" srcOrd="0" destOrd="0" parTransId="{F4065830-BFEE-4E12-994D-6978B8D482BB}" sibTransId="{4DB1413A-AE93-424F-A884-9B543C04F2A4}"/>
    <dgm:cxn modelId="{3CC73668-4EC3-4973-B054-CA3D639C93F7}" type="presOf" srcId="{3F4EE6AD-1D2B-4F61-9150-DB0AC2FB65C8}" destId="{DA867775-C22D-41EC-9119-7D1874BCA4B2}" srcOrd="0" destOrd="0" presId="urn:microsoft.com/office/officeart/2008/layout/RadialCluster"/>
    <dgm:cxn modelId="{F348FBC1-26FC-43D6-A089-6638EFE9F6F2}" srcId="{E81A0E50-917E-4C16-8E1E-7DF91A0F5D89}" destId="{4329E533-2CCB-4878-91E3-E6EE2EB59361}" srcOrd="0" destOrd="0" parTransId="{DE541C85-6767-48D7-A1C2-EC13B5BBDA28}" sibTransId="{E77D3DF3-696A-435C-B257-71034436988A}"/>
    <dgm:cxn modelId="{7A47BDB8-158A-4430-AD55-16299BE108D5}" type="presOf" srcId="{440461D0-7F0D-4734-A7E1-BB16C8E3D623}" destId="{71A6C028-38E2-454C-A54B-0EF87AC141C7}" srcOrd="0" destOrd="0" presId="urn:microsoft.com/office/officeart/2008/layout/RadialCluster"/>
    <dgm:cxn modelId="{0795C833-2D3C-4CD2-A3A7-EC6C60681DE6}" type="presOf" srcId="{71F9DF1A-1B31-406C-A6D1-30564D937512}" destId="{B35BF051-833C-44AD-88F3-E6D392A1291A}" srcOrd="0" destOrd="0" presId="urn:microsoft.com/office/officeart/2008/layout/RadialCluster"/>
    <dgm:cxn modelId="{191C16F3-C7BF-42E2-942A-0E07D59E0EB8}" type="presOf" srcId="{E81A0E50-917E-4C16-8E1E-7DF91A0F5D89}" destId="{5AD48FB4-24BA-49EF-93B2-1F1ED64653BD}" srcOrd="0" destOrd="0" presId="urn:microsoft.com/office/officeart/2008/layout/RadialCluster"/>
    <dgm:cxn modelId="{5034CA5D-936D-4303-AAF9-FB637B22560B}" srcId="{4329E533-2CCB-4878-91E3-E6EE2EB59361}" destId="{3F4EE6AD-1D2B-4F61-9150-DB0AC2FB65C8}" srcOrd="2" destOrd="0" parTransId="{D463FEA1-7BC4-47FD-AA77-B6138F26B9BD}" sibTransId="{1A49238F-BD5A-4F58-8EE8-6A2AA1C3D537}"/>
    <dgm:cxn modelId="{686C9F6E-75E9-44E3-AEF9-2ED6870E5CB1}" type="presOf" srcId="{4329E533-2CCB-4878-91E3-E6EE2EB59361}" destId="{E2377A45-2A92-4B3B-B024-3371246281CF}" srcOrd="0" destOrd="0" presId="urn:microsoft.com/office/officeart/2008/layout/RadialCluster"/>
    <dgm:cxn modelId="{909E9529-123B-4A20-A945-34B4C321CE44}" type="presOf" srcId="{59308D27-1F5F-4BF0-A326-4D42C7B15F0E}" destId="{B601D5C3-C95F-4CCF-8790-4C16D2F51E0D}" srcOrd="0" destOrd="0" presId="urn:microsoft.com/office/officeart/2008/layout/RadialCluster"/>
    <dgm:cxn modelId="{6911AC28-74E8-4F24-AEB3-C24941938B6F}" srcId="{4329E533-2CCB-4878-91E3-E6EE2EB59361}" destId="{59308D27-1F5F-4BF0-A326-4D42C7B15F0E}" srcOrd="1" destOrd="0" parTransId="{71F9DF1A-1B31-406C-A6D1-30564D937512}" sibTransId="{F9F5E903-683C-4EE4-B582-E2D1B8F1FC4D}"/>
    <dgm:cxn modelId="{54102CBF-635F-496F-B6BA-1737577AE97C}" type="presParOf" srcId="{5AD48FB4-24BA-49EF-93B2-1F1ED64653BD}" destId="{2278FC8D-7FBF-4A91-A797-ED5888989028}" srcOrd="0" destOrd="0" presId="urn:microsoft.com/office/officeart/2008/layout/RadialCluster"/>
    <dgm:cxn modelId="{A48FA908-DD02-40A2-A697-56EF6199D20B}" type="presParOf" srcId="{2278FC8D-7FBF-4A91-A797-ED5888989028}" destId="{E2377A45-2A92-4B3B-B024-3371246281CF}" srcOrd="0" destOrd="0" presId="urn:microsoft.com/office/officeart/2008/layout/RadialCluster"/>
    <dgm:cxn modelId="{D112C1EB-470F-4780-98BB-29C819442617}" type="presParOf" srcId="{2278FC8D-7FBF-4A91-A797-ED5888989028}" destId="{01FF3953-533F-4ABE-BEBD-496F80FE8554}" srcOrd="1" destOrd="0" presId="urn:microsoft.com/office/officeart/2008/layout/RadialCluster"/>
    <dgm:cxn modelId="{6388E8C9-2795-4B64-8D15-5C52B7559B0F}" type="presParOf" srcId="{2278FC8D-7FBF-4A91-A797-ED5888989028}" destId="{71A6C028-38E2-454C-A54B-0EF87AC141C7}" srcOrd="2" destOrd="0" presId="urn:microsoft.com/office/officeart/2008/layout/RadialCluster"/>
    <dgm:cxn modelId="{37F215B6-75AC-46AB-80D2-202937CCB7C4}" type="presParOf" srcId="{2278FC8D-7FBF-4A91-A797-ED5888989028}" destId="{B35BF051-833C-44AD-88F3-E6D392A1291A}" srcOrd="3" destOrd="0" presId="urn:microsoft.com/office/officeart/2008/layout/RadialCluster"/>
    <dgm:cxn modelId="{5152AA9D-D531-4238-B20E-D2853B7B984C}" type="presParOf" srcId="{2278FC8D-7FBF-4A91-A797-ED5888989028}" destId="{B601D5C3-C95F-4CCF-8790-4C16D2F51E0D}" srcOrd="4" destOrd="0" presId="urn:microsoft.com/office/officeart/2008/layout/RadialCluster"/>
    <dgm:cxn modelId="{E904F563-87F3-4113-84BA-168CB38113D8}" type="presParOf" srcId="{2278FC8D-7FBF-4A91-A797-ED5888989028}" destId="{367EA00F-227C-4C57-A1F9-4F4C179D7344}" srcOrd="5" destOrd="0" presId="urn:microsoft.com/office/officeart/2008/layout/RadialCluster"/>
    <dgm:cxn modelId="{6F377191-C2A0-4739-8023-88CC069FD054}" type="presParOf" srcId="{2278FC8D-7FBF-4A91-A797-ED5888989028}" destId="{DA867775-C22D-41EC-9119-7D1874BCA4B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0A09F6-9317-4C49-924E-DC6017DC907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F59FBB3E-780C-454F-A4C4-5F021D9ABC59}">
      <dgm:prSet phldrT="[Texte]" custT="1"/>
      <dgm:spPr>
        <a:solidFill>
          <a:schemeClr val="accent1">
            <a:lumMod val="40000"/>
            <a:lumOff val="60000"/>
          </a:schemeClr>
        </a:solidFill>
      </dgm:spPr>
      <dgm:t>
        <a:bodyPr/>
        <a:lstStyle/>
        <a:p>
          <a:pPr>
            <a:lnSpc>
              <a:spcPct val="100000"/>
            </a:lnSpc>
          </a:pPr>
          <a:r>
            <a:rPr lang="ar-MA" sz="2400" b="1" dirty="0" smtClean="0">
              <a:solidFill>
                <a:schemeClr val="tx1"/>
              </a:solidFill>
              <a:latin typeface="Sakkal Majalla" panose="02000000000000000000" pitchFamily="2" charset="-78"/>
              <a:cs typeface="Sakkal Majalla" panose="02000000000000000000" pitchFamily="2" charset="-78"/>
            </a:rPr>
            <a:t>وضع نظام معلوماتي رهن إشارة الجماعات لعصرنة تدبير المحطات الطرقية</a:t>
          </a:r>
          <a:endParaRPr lang="fr-FR" sz="2400" dirty="0">
            <a:solidFill>
              <a:schemeClr val="tx1"/>
            </a:solidFill>
          </a:endParaRPr>
        </a:p>
      </dgm:t>
    </dgm:pt>
    <dgm:pt modelId="{057CF02C-E4B8-4C64-AC9F-7AE7D8E3D894}" type="parTrans" cxnId="{BAA46CB9-6F1B-4BA2-B821-4E5A64295ADE}">
      <dgm:prSet/>
      <dgm:spPr/>
      <dgm:t>
        <a:bodyPr/>
        <a:lstStyle/>
        <a:p>
          <a:endParaRPr lang="fr-FR"/>
        </a:p>
      </dgm:t>
    </dgm:pt>
    <dgm:pt modelId="{68C81630-048A-481B-AE73-1FA97F5F54F9}" type="sibTrans" cxnId="{BAA46CB9-6F1B-4BA2-B821-4E5A64295ADE}">
      <dgm:prSet/>
      <dgm:spPr/>
      <dgm:t>
        <a:bodyPr/>
        <a:lstStyle/>
        <a:p>
          <a:endParaRPr lang="fr-FR"/>
        </a:p>
      </dgm:t>
    </dgm:pt>
    <dgm:pt modelId="{7AFD9DEE-7AB1-4B4D-B87F-330F164C0DE2}">
      <dgm:prSet phldrT="[Texte]" custT="1"/>
      <dgm:spPr>
        <a:solidFill>
          <a:schemeClr val="accent2">
            <a:lumMod val="20000"/>
            <a:lumOff val="80000"/>
          </a:schemeClr>
        </a:solidFill>
        <a:ln>
          <a:solidFill>
            <a:schemeClr val="tx1"/>
          </a:solidFill>
        </a:ln>
      </dgm:spPr>
      <dgm:t>
        <a:bodyPr/>
        <a:lstStyle/>
        <a:p>
          <a:r>
            <a:rPr lang="ar-MA" sz="2400" b="1" dirty="0" smtClean="0">
              <a:solidFill>
                <a:schemeClr val="tx1"/>
              </a:solidFill>
              <a:latin typeface="Sakkal Majalla" panose="02000000000000000000" pitchFamily="2" charset="-78"/>
              <a:cs typeface="Sakkal Majalla" panose="02000000000000000000" pitchFamily="2" charset="-78"/>
            </a:rPr>
            <a:t>اقتناء ترخيص لنظام معلوماتي</a:t>
          </a:r>
          <a:endParaRPr lang="fr-FR" sz="2400" dirty="0"/>
        </a:p>
      </dgm:t>
    </dgm:pt>
    <dgm:pt modelId="{8964F373-BA06-49E6-933A-07ECC57F299B}" type="parTrans" cxnId="{A4A6697F-9956-4A90-B181-D9B069B78880}">
      <dgm:prSet/>
      <dgm:spPr/>
      <dgm:t>
        <a:bodyPr/>
        <a:lstStyle/>
        <a:p>
          <a:endParaRPr lang="fr-FR"/>
        </a:p>
      </dgm:t>
    </dgm:pt>
    <dgm:pt modelId="{D6F706CD-0D38-424C-84FF-ACF1A5897E94}" type="sibTrans" cxnId="{A4A6697F-9956-4A90-B181-D9B069B78880}">
      <dgm:prSet/>
      <dgm:spPr/>
      <dgm:t>
        <a:bodyPr/>
        <a:lstStyle/>
        <a:p>
          <a:endParaRPr lang="fr-FR"/>
        </a:p>
      </dgm:t>
    </dgm:pt>
    <dgm:pt modelId="{45A0ED8B-E8D3-4D51-A757-24788C842022}">
      <dgm:prSet phldrT="[Texte]" custT="1"/>
      <dgm:spPr>
        <a:solidFill>
          <a:schemeClr val="accent2">
            <a:lumMod val="20000"/>
            <a:lumOff val="80000"/>
          </a:schemeClr>
        </a:solidFill>
        <a:ln>
          <a:solidFill>
            <a:schemeClr val="tx1"/>
          </a:solidFill>
        </a:ln>
      </dgm:spPr>
      <dgm:t>
        <a:bodyPr/>
        <a:lstStyle/>
        <a:p>
          <a:r>
            <a:rPr lang="ar-MA" sz="2400" b="1" dirty="0" smtClean="0">
              <a:solidFill>
                <a:schemeClr val="tx1"/>
              </a:solidFill>
              <a:latin typeface="Sakkal Majalla" panose="02000000000000000000" pitchFamily="2" charset="-78"/>
              <a:cs typeface="Sakkal Majalla" panose="02000000000000000000" pitchFamily="2" charset="-78"/>
            </a:rPr>
            <a:t>وضع النظام المعلوماتي </a:t>
          </a:r>
          <a:endParaRPr lang="fr-FR" sz="2400" dirty="0">
            <a:solidFill>
              <a:schemeClr val="tx1"/>
            </a:solidFill>
          </a:endParaRPr>
        </a:p>
      </dgm:t>
    </dgm:pt>
    <dgm:pt modelId="{EB754148-0848-4C0E-A327-D920231A0B0F}" type="parTrans" cxnId="{565FBB49-717C-4526-95C4-8EFF278F444F}">
      <dgm:prSet/>
      <dgm:spPr/>
      <dgm:t>
        <a:bodyPr/>
        <a:lstStyle/>
        <a:p>
          <a:endParaRPr lang="fr-FR"/>
        </a:p>
      </dgm:t>
    </dgm:pt>
    <dgm:pt modelId="{1C4D3300-5838-4FCF-B9DB-D73C99378C1F}" type="sibTrans" cxnId="{565FBB49-717C-4526-95C4-8EFF278F444F}">
      <dgm:prSet/>
      <dgm:spPr/>
      <dgm:t>
        <a:bodyPr/>
        <a:lstStyle/>
        <a:p>
          <a:endParaRPr lang="fr-FR"/>
        </a:p>
      </dgm:t>
    </dgm:pt>
    <dgm:pt modelId="{C33DCA59-8F97-4F53-9D6D-62074830B712}">
      <dgm:prSet phldrT="[Texte]" custT="1"/>
      <dgm:spPr>
        <a:solidFill>
          <a:schemeClr val="accent2">
            <a:lumMod val="20000"/>
            <a:lumOff val="80000"/>
          </a:schemeClr>
        </a:solidFill>
        <a:ln>
          <a:solidFill>
            <a:schemeClr val="tx1"/>
          </a:solidFill>
        </a:ln>
      </dgm:spPr>
      <dgm:t>
        <a:bodyPr/>
        <a:lstStyle/>
        <a:p>
          <a:pPr rtl="1"/>
          <a:r>
            <a:rPr lang="ar-MA" sz="2400" b="1" dirty="0" smtClean="0">
              <a:solidFill>
                <a:schemeClr val="tx1"/>
              </a:solidFill>
              <a:latin typeface="Sakkal Majalla" panose="02000000000000000000" pitchFamily="2" charset="-78"/>
              <a:cs typeface="Sakkal Majalla" panose="02000000000000000000" pitchFamily="2" charset="-78"/>
            </a:rPr>
            <a:t>المواكبة              و التكوين</a:t>
          </a:r>
          <a:endParaRPr lang="fr-FR" sz="2400" dirty="0">
            <a:latin typeface="Sakkal Majalla" panose="02000000000000000000" pitchFamily="2" charset="-78"/>
            <a:cs typeface="Sakkal Majalla" panose="02000000000000000000" pitchFamily="2" charset="-78"/>
          </a:endParaRPr>
        </a:p>
      </dgm:t>
    </dgm:pt>
    <dgm:pt modelId="{4EB560A0-79F5-44A5-8FAD-7D8F2ED9603D}" type="parTrans" cxnId="{501CE878-9FB9-4E46-8E6A-11246611878D}">
      <dgm:prSet/>
      <dgm:spPr/>
      <dgm:t>
        <a:bodyPr/>
        <a:lstStyle/>
        <a:p>
          <a:endParaRPr lang="fr-FR"/>
        </a:p>
      </dgm:t>
    </dgm:pt>
    <dgm:pt modelId="{9D10CDAF-E4D2-4F40-B9BD-035592C560E0}" type="sibTrans" cxnId="{501CE878-9FB9-4E46-8E6A-11246611878D}">
      <dgm:prSet/>
      <dgm:spPr/>
      <dgm:t>
        <a:bodyPr/>
        <a:lstStyle/>
        <a:p>
          <a:endParaRPr lang="fr-FR"/>
        </a:p>
      </dgm:t>
    </dgm:pt>
    <dgm:pt modelId="{AACCDE14-E707-40B3-A4F6-20C6D3ED3927}" type="pres">
      <dgm:prSet presAssocID="{0E0A09F6-9317-4C49-924E-DC6017DC9079}" presName="cycle" presStyleCnt="0">
        <dgm:presLayoutVars>
          <dgm:chMax val="1"/>
          <dgm:dir/>
          <dgm:animLvl val="ctr"/>
          <dgm:resizeHandles val="exact"/>
        </dgm:presLayoutVars>
      </dgm:prSet>
      <dgm:spPr/>
      <dgm:t>
        <a:bodyPr/>
        <a:lstStyle/>
        <a:p>
          <a:endParaRPr lang="fr-FR"/>
        </a:p>
      </dgm:t>
    </dgm:pt>
    <dgm:pt modelId="{D68A7D8F-62DB-4F3E-B151-52B2AB140AB4}" type="pres">
      <dgm:prSet presAssocID="{F59FBB3E-780C-454F-A4C4-5F021D9ABC59}" presName="centerShape" presStyleLbl="node0" presStyleIdx="0" presStyleCnt="1" custScaleX="183811" custScaleY="138587"/>
      <dgm:spPr/>
      <dgm:t>
        <a:bodyPr/>
        <a:lstStyle/>
        <a:p>
          <a:endParaRPr lang="fr-FR"/>
        </a:p>
      </dgm:t>
    </dgm:pt>
    <dgm:pt modelId="{1EFDD727-0EE2-48A0-BBB0-B73FCE771CD7}" type="pres">
      <dgm:prSet presAssocID="{8964F373-BA06-49E6-933A-07ECC57F299B}" presName="Name9" presStyleLbl="parChTrans1D2" presStyleIdx="0" presStyleCnt="3"/>
      <dgm:spPr/>
      <dgm:t>
        <a:bodyPr/>
        <a:lstStyle/>
        <a:p>
          <a:endParaRPr lang="fr-FR"/>
        </a:p>
      </dgm:t>
    </dgm:pt>
    <dgm:pt modelId="{84F46B44-D3C5-4577-A6F2-3D1D3D8B57D5}" type="pres">
      <dgm:prSet presAssocID="{8964F373-BA06-49E6-933A-07ECC57F299B}" presName="connTx" presStyleLbl="parChTrans1D2" presStyleIdx="0" presStyleCnt="3"/>
      <dgm:spPr/>
      <dgm:t>
        <a:bodyPr/>
        <a:lstStyle/>
        <a:p>
          <a:endParaRPr lang="fr-FR"/>
        </a:p>
      </dgm:t>
    </dgm:pt>
    <dgm:pt modelId="{C77DDB5F-D135-42EF-A6C7-631D5E934A4A}" type="pres">
      <dgm:prSet presAssocID="{7AFD9DEE-7AB1-4B4D-B87F-330F164C0DE2}" presName="node" presStyleLbl="node1" presStyleIdx="0" presStyleCnt="3" custScaleX="116337">
        <dgm:presLayoutVars>
          <dgm:bulletEnabled val="1"/>
        </dgm:presLayoutVars>
      </dgm:prSet>
      <dgm:spPr/>
      <dgm:t>
        <a:bodyPr/>
        <a:lstStyle/>
        <a:p>
          <a:endParaRPr lang="fr-FR"/>
        </a:p>
      </dgm:t>
    </dgm:pt>
    <dgm:pt modelId="{88DA496F-D7BB-43FC-B379-E85C3AC737DE}" type="pres">
      <dgm:prSet presAssocID="{EB754148-0848-4C0E-A327-D920231A0B0F}" presName="Name9" presStyleLbl="parChTrans1D2" presStyleIdx="1" presStyleCnt="3"/>
      <dgm:spPr/>
      <dgm:t>
        <a:bodyPr/>
        <a:lstStyle/>
        <a:p>
          <a:endParaRPr lang="fr-FR"/>
        </a:p>
      </dgm:t>
    </dgm:pt>
    <dgm:pt modelId="{807867C7-05FD-40F3-8BB5-104CCCEF7C00}" type="pres">
      <dgm:prSet presAssocID="{EB754148-0848-4C0E-A327-D920231A0B0F}" presName="connTx" presStyleLbl="parChTrans1D2" presStyleIdx="1" presStyleCnt="3"/>
      <dgm:spPr/>
      <dgm:t>
        <a:bodyPr/>
        <a:lstStyle/>
        <a:p>
          <a:endParaRPr lang="fr-FR"/>
        </a:p>
      </dgm:t>
    </dgm:pt>
    <dgm:pt modelId="{A6D1D785-6B0F-4037-BDD5-4049ED7CD4DC}" type="pres">
      <dgm:prSet presAssocID="{45A0ED8B-E8D3-4D51-A757-24788C842022}" presName="node" presStyleLbl="node1" presStyleIdx="1" presStyleCnt="3" custScaleX="125522" custScaleY="112328" custRadScaleRad="134779" custRadScaleInc="-16495">
        <dgm:presLayoutVars>
          <dgm:bulletEnabled val="1"/>
        </dgm:presLayoutVars>
      </dgm:prSet>
      <dgm:spPr/>
      <dgm:t>
        <a:bodyPr/>
        <a:lstStyle/>
        <a:p>
          <a:endParaRPr lang="fr-FR"/>
        </a:p>
      </dgm:t>
    </dgm:pt>
    <dgm:pt modelId="{47894EF8-06D9-4EA8-8A47-29E4CEED239E}" type="pres">
      <dgm:prSet presAssocID="{4EB560A0-79F5-44A5-8FAD-7D8F2ED9603D}" presName="Name9" presStyleLbl="parChTrans1D2" presStyleIdx="2" presStyleCnt="3"/>
      <dgm:spPr/>
      <dgm:t>
        <a:bodyPr/>
        <a:lstStyle/>
        <a:p>
          <a:endParaRPr lang="fr-FR"/>
        </a:p>
      </dgm:t>
    </dgm:pt>
    <dgm:pt modelId="{6BB1DBDF-6716-43CC-BFB3-1B385A0B31CC}" type="pres">
      <dgm:prSet presAssocID="{4EB560A0-79F5-44A5-8FAD-7D8F2ED9603D}" presName="connTx" presStyleLbl="parChTrans1D2" presStyleIdx="2" presStyleCnt="3"/>
      <dgm:spPr/>
      <dgm:t>
        <a:bodyPr/>
        <a:lstStyle/>
        <a:p>
          <a:endParaRPr lang="fr-FR"/>
        </a:p>
      </dgm:t>
    </dgm:pt>
    <dgm:pt modelId="{AD7EF07D-651D-4FC5-BC85-723897A46D0D}" type="pres">
      <dgm:prSet presAssocID="{C33DCA59-8F97-4F53-9D6D-62074830B712}" presName="node" presStyleLbl="node1" presStyleIdx="2" presStyleCnt="3" custScaleX="108633" custScaleY="110869" custRadScaleRad="134158" custRadScaleInc="17723">
        <dgm:presLayoutVars>
          <dgm:bulletEnabled val="1"/>
        </dgm:presLayoutVars>
      </dgm:prSet>
      <dgm:spPr/>
      <dgm:t>
        <a:bodyPr/>
        <a:lstStyle/>
        <a:p>
          <a:endParaRPr lang="fr-FR"/>
        </a:p>
      </dgm:t>
    </dgm:pt>
  </dgm:ptLst>
  <dgm:cxnLst>
    <dgm:cxn modelId="{A4A6697F-9956-4A90-B181-D9B069B78880}" srcId="{F59FBB3E-780C-454F-A4C4-5F021D9ABC59}" destId="{7AFD9DEE-7AB1-4B4D-B87F-330F164C0DE2}" srcOrd="0" destOrd="0" parTransId="{8964F373-BA06-49E6-933A-07ECC57F299B}" sibTransId="{D6F706CD-0D38-424C-84FF-ACF1A5897E94}"/>
    <dgm:cxn modelId="{668EAE50-8BDC-4D7C-8359-F1D5CF2411D5}" type="presOf" srcId="{EB754148-0848-4C0E-A327-D920231A0B0F}" destId="{88DA496F-D7BB-43FC-B379-E85C3AC737DE}" srcOrd="0" destOrd="0" presId="urn:microsoft.com/office/officeart/2005/8/layout/radial1"/>
    <dgm:cxn modelId="{3B111343-CB51-4E01-9D62-996BC6EA9A1A}" type="presOf" srcId="{8964F373-BA06-49E6-933A-07ECC57F299B}" destId="{84F46B44-D3C5-4577-A6F2-3D1D3D8B57D5}" srcOrd="1" destOrd="0" presId="urn:microsoft.com/office/officeart/2005/8/layout/radial1"/>
    <dgm:cxn modelId="{13E3F32E-4E37-4924-9F9E-72D9F9B0960C}" type="presOf" srcId="{8964F373-BA06-49E6-933A-07ECC57F299B}" destId="{1EFDD727-0EE2-48A0-BBB0-B73FCE771CD7}" srcOrd="0" destOrd="0" presId="urn:microsoft.com/office/officeart/2005/8/layout/radial1"/>
    <dgm:cxn modelId="{7C8E79D1-0690-44CD-9941-053400C7C9E6}" type="presOf" srcId="{7AFD9DEE-7AB1-4B4D-B87F-330F164C0DE2}" destId="{C77DDB5F-D135-42EF-A6C7-631D5E934A4A}" srcOrd="0" destOrd="0" presId="urn:microsoft.com/office/officeart/2005/8/layout/radial1"/>
    <dgm:cxn modelId="{A41F3B23-0B74-40E4-9496-9B1F64E812CC}" type="presOf" srcId="{4EB560A0-79F5-44A5-8FAD-7D8F2ED9603D}" destId="{6BB1DBDF-6716-43CC-BFB3-1B385A0B31CC}" srcOrd="1" destOrd="0" presId="urn:microsoft.com/office/officeart/2005/8/layout/radial1"/>
    <dgm:cxn modelId="{A43C2485-89A7-4A1C-967A-94FD9E522492}" type="presOf" srcId="{45A0ED8B-E8D3-4D51-A757-24788C842022}" destId="{A6D1D785-6B0F-4037-BDD5-4049ED7CD4DC}" srcOrd="0" destOrd="0" presId="urn:microsoft.com/office/officeart/2005/8/layout/radial1"/>
    <dgm:cxn modelId="{1D8E506F-42EE-4257-B7CA-ECA6BED92B3E}" type="presOf" srcId="{C33DCA59-8F97-4F53-9D6D-62074830B712}" destId="{AD7EF07D-651D-4FC5-BC85-723897A46D0D}" srcOrd="0" destOrd="0" presId="urn:microsoft.com/office/officeart/2005/8/layout/radial1"/>
    <dgm:cxn modelId="{501CE878-9FB9-4E46-8E6A-11246611878D}" srcId="{F59FBB3E-780C-454F-A4C4-5F021D9ABC59}" destId="{C33DCA59-8F97-4F53-9D6D-62074830B712}" srcOrd="2" destOrd="0" parTransId="{4EB560A0-79F5-44A5-8FAD-7D8F2ED9603D}" sibTransId="{9D10CDAF-E4D2-4F40-B9BD-035592C560E0}"/>
    <dgm:cxn modelId="{BF0F92C9-3F7F-440F-8423-AD6E4F30679B}" type="presOf" srcId="{F59FBB3E-780C-454F-A4C4-5F021D9ABC59}" destId="{D68A7D8F-62DB-4F3E-B151-52B2AB140AB4}" srcOrd="0" destOrd="0" presId="urn:microsoft.com/office/officeart/2005/8/layout/radial1"/>
    <dgm:cxn modelId="{214EF85D-598F-4016-AA48-ECB2A3B2CD96}" type="presOf" srcId="{EB754148-0848-4C0E-A327-D920231A0B0F}" destId="{807867C7-05FD-40F3-8BB5-104CCCEF7C00}" srcOrd="1" destOrd="0" presId="urn:microsoft.com/office/officeart/2005/8/layout/radial1"/>
    <dgm:cxn modelId="{565FBB49-717C-4526-95C4-8EFF278F444F}" srcId="{F59FBB3E-780C-454F-A4C4-5F021D9ABC59}" destId="{45A0ED8B-E8D3-4D51-A757-24788C842022}" srcOrd="1" destOrd="0" parTransId="{EB754148-0848-4C0E-A327-D920231A0B0F}" sibTransId="{1C4D3300-5838-4FCF-B9DB-D73C99378C1F}"/>
    <dgm:cxn modelId="{8F7D7E74-A5B1-479D-966A-622C368A9424}" type="presOf" srcId="{4EB560A0-79F5-44A5-8FAD-7D8F2ED9603D}" destId="{47894EF8-06D9-4EA8-8A47-29E4CEED239E}" srcOrd="0" destOrd="0" presId="urn:microsoft.com/office/officeart/2005/8/layout/radial1"/>
    <dgm:cxn modelId="{BAA46CB9-6F1B-4BA2-B821-4E5A64295ADE}" srcId="{0E0A09F6-9317-4C49-924E-DC6017DC9079}" destId="{F59FBB3E-780C-454F-A4C4-5F021D9ABC59}" srcOrd="0" destOrd="0" parTransId="{057CF02C-E4B8-4C64-AC9F-7AE7D8E3D894}" sibTransId="{68C81630-048A-481B-AE73-1FA97F5F54F9}"/>
    <dgm:cxn modelId="{6FC21C4F-557E-4AF4-8E6F-40BF565A9D14}" type="presOf" srcId="{0E0A09F6-9317-4C49-924E-DC6017DC9079}" destId="{AACCDE14-E707-40B3-A4F6-20C6D3ED3927}" srcOrd="0" destOrd="0" presId="urn:microsoft.com/office/officeart/2005/8/layout/radial1"/>
    <dgm:cxn modelId="{9D68CB6D-C5AB-435E-ACFB-4ED863F4C8AE}" type="presParOf" srcId="{AACCDE14-E707-40B3-A4F6-20C6D3ED3927}" destId="{D68A7D8F-62DB-4F3E-B151-52B2AB140AB4}" srcOrd="0" destOrd="0" presId="urn:microsoft.com/office/officeart/2005/8/layout/radial1"/>
    <dgm:cxn modelId="{056A7590-CEAE-4D66-A476-019344224DBB}" type="presParOf" srcId="{AACCDE14-E707-40B3-A4F6-20C6D3ED3927}" destId="{1EFDD727-0EE2-48A0-BBB0-B73FCE771CD7}" srcOrd="1" destOrd="0" presId="urn:microsoft.com/office/officeart/2005/8/layout/radial1"/>
    <dgm:cxn modelId="{EF243435-5A51-47D3-A57F-7ED6100CD853}" type="presParOf" srcId="{1EFDD727-0EE2-48A0-BBB0-B73FCE771CD7}" destId="{84F46B44-D3C5-4577-A6F2-3D1D3D8B57D5}" srcOrd="0" destOrd="0" presId="urn:microsoft.com/office/officeart/2005/8/layout/radial1"/>
    <dgm:cxn modelId="{AD6A239E-8BDA-40AE-9B2D-7D99C5F9AC85}" type="presParOf" srcId="{AACCDE14-E707-40B3-A4F6-20C6D3ED3927}" destId="{C77DDB5F-D135-42EF-A6C7-631D5E934A4A}" srcOrd="2" destOrd="0" presId="urn:microsoft.com/office/officeart/2005/8/layout/radial1"/>
    <dgm:cxn modelId="{B5339A33-ABE2-4DFC-8F39-95443547502F}" type="presParOf" srcId="{AACCDE14-E707-40B3-A4F6-20C6D3ED3927}" destId="{88DA496F-D7BB-43FC-B379-E85C3AC737DE}" srcOrd="3" destOrd="0" presId="urn:microsoft.com/office/officeart/2005/8/layout/radial1"/>
    <dgm:cxn modelId="{0D844C4A-DE1F-4240-9C5B-BAE2C81D463C}" type="presParOf" srcId="{88DA496F-D7BB-43FC-B379-E85C3AC737DE}" destId="{807867C7-05FD-40F3-8BB5-104CCCEF7C00}" srcOrd="0" destOrd="0" presId="urn:microsoft.com/office/officeart/2005/8/layout/radial1"/>
    <dgm:cxn modelId="{05630690-D410-4691-9325-4390831E05D2}" type="presParOf" srcId="{AACCDE14-E707-40B3-A4F6-20C6D3ED3927}" destId="{A6D1D785-6B0F-4037-BDD5-4049ED7CD4DC}" srcOrd="4" destOrd="0" presId="urn:microsoft.com/office/officeart/2005/8/layout/radial1"/>
    <dgm:cxn modelId="{97C840CB-C83C-4BB5-938A-9BD3528EA742}" type="presParOf" srcId="{AACCDE14-E707-40B3-A4F6-20C6D3ED3927}" destId="{47894EF8-06D9-4EA8-8A47-29E4CEED239E}" srcOrd="5" destOrd="0" presId="urn:microsoft.com/office/officeart/2005/8/layout/radial1"/>
    <dgm:cxn modelId="{3DD55E80-7A42-4FBB-BF61-4D3E8F7551FE}" type="presParOf" srcId="{47894EF8-06D9-4EA8-8A47-29E4CEED239E}" destId="{6BB1DBDF-6716-43CC-BFB3-1B385A0B31CC}" srcOrd="0" destOrd="0" presId="urn:microsoft.com/office/officeart/2005/8/layout/radial1"/>
    <dgm:cxn modelId="{A1108BD4-1044-467B-AF02-6D42B1B1A2A3}" type="presParOf" srcId="{AACCDE14-E707-40B3-A4F6-20C6D3ED3927}" destId="{AD7EF07D-651D-4FC5-BC85-723897A46D0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DC1998-31B3-D242-8A6E-DC4BF89BD0E6}"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fr-FR"/>
        </a:p>
      </dgm:t>
    </dgm:pt>
    <dgm:pt modelId="{5C7C77B4-BA4E-B342-B41E-405D8DFCFE76}">
      <dgm:prSet phldrT="[Texte]" custT="1"/>
      <dgm:spPr>
        <a:solidFill>
          <a:srgbClr val="C00000"/>
        </a:solidFill>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لماذا الشركة الوطنية للنقل و الوسائل </a:t>
          </a:r>
          <a:r>
            <a:rPr lang="ar-MA" sz="3200" b="1" dirty="0" err="1" smtClean="0">
              <a:solidFill>
                <a:schemeClr val="bg1"/>
              </a:solidFill>
              <a:latin typeface="Sakkal Majalla" panose="02000000000000000000" pitchFamily="2" charset="-78"/>
              <a:cs typeface="Sakkal Majalla" panose="02000000000000000000" pitchFamily="2" charset="-78"/>
            </a:rPr>
            <a:t>اللوجستيكية</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4F5E62C9-0603-2044-A5B0-3B96D1B9202C}" type="parTrans" cxnId="{2BDD15CF-9422-F240-8EA3-33308663D695}">
      <dgm:prSet/>
      <dgm:spPr/>
      <dgm:t>
        <a:bodyPr/>
        <a:lstStyle/>
        <a:p>
          <a:endParaRPr lang="fr-FR" sz="1600" b="1">
            <a:solidFill>
              <a:schemeClr val="tx1"/>
            </a:solidFill>
          </a:endParaRPr>
        </a:p>
      </dgm:t>
    </dgm:pt>
    <dgm:pt modelId="{3C0DF8D0-1977-434B-9E9D-7297E01BD2BE}" type="sibTrans" cxnId="{2BDD15CF-9422-F240-8EA3-33308663D695}">
      <dgm:prSet/>
      <dgm:spPr/>
      <dgm:t>
        <a:bodyPr/>
        <a:lstStyle/>
        <a:p>
          <a:endParaRPr lang="fr-FR" sz="1600" b="1">
            <a:solidFill>
              <a:schemeClr val="tx1"/>
            </a:solidFill>
          </a:endParaRPr>
        </a:p>
      </dgm:t>
    </dgm:pt>
    <dgm:pt modelId="{260BCA9C-0312-8543-A7A3-D7DA1F4DF37F}">
      <dgm:prSet phldrT="[Texte]" custT="1"/>
      <dgm:spPr>
        <a:solidFill>
          <a:srgbClr val="CCFFCC"/>
        </a:solidFill>
      </dgm:spPr>
      <dgm:t>
        <a:bodyPr/>
        <a:lstStyle/>
        <a:p>
          <a:pPr rtl="1"/>
          <a:r>
            <a:rPr lang="ar-MA" sz="3200" b="1" u="none"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خبرة جيدة في تدبير المحطات الطرقية</a:t>
          </a:r>
          <a:endParaRPr lang="fr-FR" sz="3200" b="1" u="none" dirty="0">
            <a:solidFill>
              <a:schemeClr val="tx1"/>
            </a:solidFill>
            <a:latin typeface="Sakkal Majalla" panose="02000000000000000000" pitchFamily="2" charset="-78"/>
            <a:cs typeface="Sakkal Majalla" panose="02000000000000000000" pitchFamily="2" charset="-78"/>
          </a:endParaRPr>
        </a:p>
      </dgm:t>
    </dgm:pt>
    <dgm:pt modelId="{1C613295-4FC1-A44F-BD46-1970DE49855B}" type="parTrans" cxnId="{54EE1902-B3CB-A14D-80C2-BE917F2FED50}">
      <dgm:prSet/>
      <dgm:spPr/>
      <dgm:t>
        <a:bodyPr/>
        <a:lstStyle/>
        <a:p>
          <a:endParaRPr lang="fr-FR" sz="1600" b="1">
            <a:solidFill>
              <a:schemeClr val="tx1"/>
            </a:solidFill>
          </a:endParaRPr>
        </a:p>
      </dgm:t>
    </dgm:pt>
    <dgm:pt modelId="{1DEF5DB3-522C-F547-A1AF-F414CDE17173}" type="sibTrans" cxnId="{54EE1902-B3CB-A14D-80C2-BE917F2FED50}">
      <dgm:prSet/>
      <dgm:spPr/>
      <dgm:t>
        <a:bodyPr/>
        <a:lstStyle/>
        <a:p>
          <a:endParaRPr lang="fr-FR" sz="1600" b="1">
            <a:solidFill>
              <a:schemeClr val="tx1"/>
            </a:solidFill>
          </a:endParaRPr>
        </a:p>
      </dgm:t>
    </dgm:pt>
    <dgm:pt modelId="{EE6D7311-D2B2-4347-A828-1C9686FB3F90}">
      <dgm:prSet phldrT="[Texte]" custT="1"/>
      <dgm:spPr>
        <a:solidFill>
          <a:schemeClr val="accent2">
            <a:lumMod val="20000"/>
            <a:lumOff val="80000"/>
          </a:schemeClr>
        </a:solidFill>
      </dgm:spPr>
      <dgm:t>
        <a:bodyPr/>
        <a:lstStyle/>
        <a:p>
          <a:pPr rtl="1">
            <a:lnSpc>
              <a:spcPct val="100000"/>
            </a:lnSpc>
          </a:pPr>
          <a:r>
            <a:rPr lang="ar-MA" sz="2800" b="1" u="none"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المدبر الوحيد</a:t>
          </a:r>
        </a:p>
        <a:p>
          <a:pPr rtl="1">
            <a:lnSpc>
              <a:spcPct val="100000"/>
            </a:lnSpc>
          </a:pPr>
          <a:r>
            <a:rPr lang="ar-MA" sz="2800" b="1" u="none" dirty="0" smtClean="0">
              <a:solidFill>
                <a:schemeClr val="tx1"/>
              </a:solidFill>
              <a:latin typeface="Sakkal Majalla" panose="02000000000000000000" pitchFamily="2" charset="-78"/>
              <a:cs typeface="Sakkal Majalla" panose="02000000000000000000" pitchFamily="2" charset="-78"/>
            </a:rPr>
            <a:t> للمحطات الطرقية على المستوى الوطني</a:t>
          </a:r>
          <a:endParaRPr lang="fr-FR" sz="1400" b="1" dirty="0">
            <a:solidFill>
              <a:schemeClr val="bg1"/>
            </a:solidFill>
            <a:latin typeface="Trebuchet MS" panose="020B0603020202020204" pitchFamily="34" charset="0"/>
          </a:endParaRPr>
        </a:p>
      </dgm:t>
    </dgm:pt>
    <dgm:pt modelId="{5374AEDC-14DA-C34E-949E-EEC1E17AE7FC}" type="parTrans" cxnId="{FB066524-A63B-524D-BC60-8353FE868EF7}">
      <dgm:prSet/>
      <dgm:spPr/>
      <dgm:t>
        <a:bodyPr/>
        <a:lstStyle/>
        <a:p>
          <a:endParaRPr lang="fr-FR" sz="1600" b="1">
            <a:solidFill>
              <a:schemeClr val="tx1"/>
            </a:solidFill>
          </a:endParaRPr>
        </a:p>
      </dgm:t>
    </dgm:pt>
    <dgm:pt modelId="{ECBB5514-CB8D-FA46-8846-072BA851A3F5}" type="sibTrans" cxnId="{FB066524-A63B-524D-BC60-8353FE868EF7}">
      <dgm:prSet/>
      <dgm:spPr/>
      <dgm:t>
        <a:bodyPr/>
        <a:lstStyle/>
        <a:p>
          <a:endParaRPr lang="fr-FR" sz="1600" b="1">
            <a:solidFill>
              <a:schemeClr val="tx1"/>
            </a:solidFill>
          </a:endParaRPr>
        </a:p>
      </dgm:t>
    </dgm:pt>
    <dgm:pt modelId="{70AC0D65-C7F2-C64C-AEF6-CC2F4CF56914}">
      <dgm:prSet phldrT="[Texte]" custT="1"/>
      <dgm:spPr>
        <a:solidFill>
          <a:schemeClr val="accent1">
            <a:lumMod val="20000"/>
            <a:lumOff val="80000"/>
          </a:schemeClr>
        </a:solidFill>
      </dgm:spPr>
      <dgm:t>
        <a:bodyPr/>
        <a:lstStyle/>
        <a:p>
          <a:r>
            <a:rPr lang="ar-MA" sz="2800" b="1" dirty="0" smtClean="0">
              <a:solidFill>
                <a:schemeClr val="tx1"/>
              </a:solidFill>
              <a:latin typeface="Sakkal Majalla" panose="02000000000000000000" pitchFamily="2" charset="-78"/>
              <a:cs typeface="Sakkal Majalla" panose="02000000000000000000" pitchFamily="2" charset="-78"/>
            </a:rPr>
            <a:t>مدبر عمومي لا يسعى إلى الربح</a:t>
          </a:r>
          <a:endParaRPr lang="fr-FR" sz="2800" b="1" dirty="0">
            <a:solidFill>
              <a:schemeClr val="tx1"/>
            </a:solidFill>
            <a:latin typeface="Sakkal Majalla" panose="02000000000000000000" pitchFamily="2" charset="-78"/>
            <a:cs typeface="Sakkal Majalla" panose="02000000000000000000" pitchFamily="2" charset="-78"/>
          </a:endParaRPr>
        </a:p>
      </dgm:t>
    </dgm:pt>
    <dgm:pt modelId="{12D72D19-8772-A440-80A1-411425DC0F9C}" type="parTrans" cxnId="{42566A2A-565E-014F-876B-9ED3C5676DE6}">
      <dgm:prSet/>
      <dgm:spPr/>
      <dgm:t>
        <a:bodyPr/>
        <a:lstStyle/>
        <a:p>
          <a:endParaRPr lang="fr-FR" sz="1600" b="1">
            <a:solidFill>
              <a:schemeClr val="tx1"/>
            </a:solidFill>
          </a:endParaRPr>
        </a:p>
      </dgm:t>
    </dgm:pt>
    <dgm:pt modelId="{7C33D466-A7FA-D24F-A4A5-3D54BFEE740C}" type="sibTrans" cxnId="{42566A2A-565E-014F-876B-9ED3C5676DE6}">
      <dgm:prSet/>
      <dgm:spPr/>
      <dgm:t>
        <a:bodyPr/>
        <a:lstStyle/>
        <a:p>
          <a:endParaRPr lang="fr-FR" sz="1600" b="1">
            <a:solidFill>
              <a:schemeClr val="tx1"/>
            </a:solidFill>
          </a:endParaRPr>
        </a:p>
      </dgm:t>
    </dgm:pt>
    <dgm:pt modelId="{FBE53CA5-16D6-A244-9A25-B9778D915DCC}">
      <dgm:prSet phldrT="[Texte]" custT="1"/>
      <dgm:spPr>
        <a:solidFill>
          <a:schemeClr val="bg1">
            <a:lumMod val="85000"/>
          </a:schemeClr>
        </a:solidFill>
      </dgm:spPr>
      <dgm:t>
        <a:bodyPr/>
        <a:lstStyle/>
        <a:p>
          <a:r>
            <a:rPr lang="ar-MA" sz="2800" b="1" u="none" dirty="0" smtClean="0">
              <a:solidFill>
                <a:schemeClr val="tx1"/>
              </a:solidFill>
              <a:latin typeface="Sakkal Majalla" panose="02000000000000000000" pitchFamily="2" charset="-78"/>
              <a:cs typeface="Sakkal Majalla" panose="02000000000000000000" pitchFamily="2" charset="-78"/>
            </a:rPr>
            <a:t>إمكانية المساهمة في شركات التنمية المحلية</a:t>
          </a:r>
          <a:endParaRPr lang="fr-FR" sz="1500" b="1" u="none" dirty="0">
            <a:solidFill>
              <a:schemeClr val="tx1"/>
            </a:solidFill>
            <a:latin typeface="Sakkal Majalla" panose="02000000000000000000" pitchFamily="2" charset="-78"/>
            <a:cs typeface="Sakkal Majalla" panose="02000000000000000000" pitchFamily="2" charset="-78"/>
          </a:endParaRPr>
        </a:p>
      </dgm:t>
    </dgm:pt>
    <dgm:pt modelId="{71EB8814-C4D2-B949-80AB-DE30BF549A53}" type="parTrans" cxnId="{6825BDBA-5A81-4C4D-AF0C-82A72C7E73F6}">
      <dgm:prSet/>
      <dgm:spPr/>
      <dgm:t>
        <a:bodyPr/>
        <a:lstStyle/>
        <a:p>
          <a:endParaRPr lang="fr-FR" sz="1600" b="1">
            <a:solidFill>
              <a:schemeClr val="tx1"/>
            </a:solidFill>
          </a:endParaRPr>
        </a:p>
      </dgm:t>
    </dgm:pt>
    <dgm:pt modelId="{ADA8D7E4-8D35-F744-A279-85EC29B08E25}" type="sibTrans" cxnId="{6825BDBA-5A81-4C4D-AF0C-82A72C7E73F6}">
      <dgm:prSet/>
      <dgm:spPr/>
      <dgm:t>
        <a:bodyPr/>
        <a:lstStyle/>
        <a:p>
          <a:endParaRPr lang="fr-FR" sz="1600" b="1">
            <a:solidFill>
              <a:schemeClr val="tx1"/>
            </a:solidFill>
          </a:endParaRPr>
        </a:p>
      </dgm:t>
    </dgm:pt>
    <dgm:pt modelId="{3843D552-9713-8F4D-8435-B88C4193702E}" type="pres">
      <dgm:prSet presAssocID="{16DC1998-31B3-D242-8A6E-DC4BF89BD0E6}" presName="diagram" presStyleCnt="0">
        <dgm:presLayoutVars>
          <dgm:chMax val="1"/>
          <dgm:dir/>
          <dgm:animLvl val="ctr"/>
          <dgm:resizeHandles val="exact"/>
        </dgm:presLayoutVars>
      </dgm:prSet>
      <dgm:spPr/>
      <dgm:t>
        <a:bodyPr/>
        <a:lstStyle/>
        <a:p>
          <a:endParaRPr lang="fr-FR"/>
        </a:p>
      </dgm:t>
    </dgm:pt>
    <dgm:pt modelId="{8CA5A1E5-BA18-4B41-A50D-2871C6D95754}" type="pres">
      <dgm:prSet presAssocID="{16DC1998-31B3-D242-8A6E-DC4BF89BD0E6}" presName="matrix" presStyleCnt="0"/>
      <dgm:spPr/>
    </dgm:pt>
    <dgm:pt modelId="{CEEE6950-3CFE-3D42-83AE-AF16B0B6B052}" type="pres">
      <dgm:prSet presAssocID="{16DC1998-31B3-D242-8A6E-DC4BF89BD0E6}" presName="tile1" presStyleLbl="node1" presStyleIdx="0" presStyleCnt="4"/>
      <dgm:spPr/>
      <dgm:t>
        <a:bodyPr/>
        <a:lstStyle/>
        <a:p>
          <a:endParaRPr lang="fr-FR"/>
        </a:p>
      </dgm:t>
    </dgm:pt>
    <dgm:pt modelId="{DE067706-81B3-8142-9208-DDC97C6D082F}" type="pres">
      <dgm:prSet presAssocID="{16DC1998-31B3-D242-8A6E-DC4BF89BD0E6}" presName="tile1text" presStyleLbl="node1" presStyleIdx="0" presStyleCnt="4">
        <dgm:presLayoutVars>
          <dgm:chMax val="0"/>
          <dgm:chPref val="0"/>
          <dgm:bulletEnabled val="1"/>
        </dgm:presLayoutVars>
      </dgm:prSet>
      <dgm:spPr/>
      <dgm:t>
        <a:bodyPr/>
        <a:lstStyle/>
        <a:p>
          <a:endParaRPr lang="fr-FR"/>
        </a:p>
      </dgm:t>
    </dgm:pt>
    <dgm:pt modelId="{B8D68F06-3AEF-B345-84B5-09C2CBD99AC2}" type="pres">
      <dgm:prSet presAssocID="{16DC1998-31B3-D242-8A6E-DC4BF89BD0E6}" presName="tile2" presStyleLbl="node1" presStyleIdx="1" presStyleCnt="4"/>
      <dgm:spPr/>
      <dgm:t>
        <a:bodyPr/>
        <a:lstStyle/>
        <a:p>
          <a:endParaRPr lang="fr-FR"/>
        </a:p>
      </dgm:t>
    </dgm:pt>
    <dgm:pt modelId="{9445A28B-8D2E-C941-A318-E1CEDE90B97E}" type="pres">
      <dgm:prSet presAssocID="{16DC1998-31B3-D242-8A6E-DC4BF89BD0E6}" presName="tile2text" presStyleLbl="node1" presStyleIdx="1" presStyleCnt="4">
        <dgm:presLayoutVars>
          <dgm:chMax val="0"/>
          <dgm:chPref val="0"/>
          <dgm:bulletEnabled val="1"/>
        </dgm:presLayoutVars>
      </dgm:prSet>
      <dgm:spPr/>
      <dgm:t>
        <a:bodyPr/>
        <a:lstStyle/>
        <a:p>
          <a:endParaRPr lang="fr-FR"/>
        </a:p>
      </dgm:t>
    </dgm:pt>
    <dgm:pt modelId="{96539134-576D-7648-852E-DFE7936BFA4C}" type="pres">
      <dgm:prSet presAssocID="{16DC1998-31B3-D242-8A6E-DC4BF89BD0E6}" presName="tile3" presStyleLbl="node1" presStyleIdx="2" presStyleCnt="4"/>
      <dgm:spPr/>
      <dgm:t>
        <a:bodyPr/>
        <a:lstStyle/>
        <a:p>
          <a:endParaRPr lang="fr-FR"/>
        </a:p>
      </dgm:t>
    </dgm:pt>
    <dgm:pt modelId="{6BDE5F40-2998-5647-8667-9DB1F16FEAF2}" type="pres">
      <dgm:prSet presAssocID="{16DC1998-31B3-D242-8A6E-DC4BF89BD0E6}" presName="tile3text" presStyleLbl="node1" presStyleIdx="2" presStyleCnt="4">
        <dgm:presLayoutVars>
          <dgm:chMax val="0"/>
          <dgm:chPref val="0"/>
          <dgm:bulletEnabled val="1"/>
        </dgm:presLayoutVars>
      </dgm:prSet>
      <dgm:spPr/>
      <dgm:t>
        <a:bodyPr/>
        <a:lstStyle/>
        <a:p>
          <a:endParaRPr lang="fr-FR"/>
        </a:p>
      </dgm:t>
    </dgm:pt>
    <dgm:pt modelId="{B941DD37-7E1F-DD43-8DC1-E13C617C0C0C}" type="pres">
      <dgm:prSet presAssocID="{16DC1998-31B3-D242-8A6E-DC4BF89BD0E6}" presName="tile4" presStyleLbl="node1" presStyleIdx="3" presStyleCnt="4" custLinFactNeighborX="10704" custLinFactNeighborY="9867"/>
      <dgm:spPr/>
      <dgm:t>
        <a:bodyPr/>
        <a:lstStyle/>
        <a:p>
          <a:endParaRPr lang="fr-FR"/>
        </a:p>
      </dgm:t>
    </dgm:pt>
    <dgm:pt modelId="{6A784654-546C-D545-BE14-FF878F27D3A8}" type="pres">
      <dgm:prSet presAssocID="{16DC1998-31B3-D242-8A6E-DC4BF89BD0E6}" presName="tile4text" presStyleLbl="node1" presStyleIdx="3" presStyleCnt="4">
        <dgm:presLayoutVars>
          <dgm:chMax val="0"/>
          <dgm:chPref val="0"/>
          <dgm:bulletEnabled val="1"/>
        </dgm:presLayoutVars>
      </dgm:prSet>
      <dgm:spPr/>
      <dgm:t>
        <a:bodyPr/>
        <a:lstStyle/>
        <a:p>
          <a:endParaRPr lang="fr-FR"/>
        </a:p>
      </dgm:t>
    </dgm:pt>
    <dgm:pt modelId="{FE45E7FE-E7A2-5947-9FBE-95A92B87252B}" type="pres">
      <dgm:prSet presAssocID="{16DC1998-31B3-D242-8A6E-DC4BF89BD0E6}" presName="centerTile" presStyleLbl="fgShp" presStyleIdx="0" presStyleCnt="1" custScaleX="198642" custScaleY="106251">
        <dgm:presLayoutVars>
          <dgm:chMax val="0"/>
          <dgm:chPref val="0"/>
        </dgm:presLayoutVars>
      </dgm:prSet>
      <dgm:spPr/>
      <dgm:t>
        <a:bodyPr/>
        <a:lstStyle/>
        <a:p>
          <a:endParaRPr lang="fr-FR"/>
        </a:p>
      </dgm:t>
    </dgm:pt>
  </dgm:ptLst>
  <dgm:cxnLst>
    <dgm:cxn modelId="{FB066524-A63B-524D-BC60-8353FE868EF7}" srcId="{5C7C77B4-BA4E-B342-B41E-405D8DFCFE76}" destId="{EE6D7311-D2B2-4347-A828-1C9686FB3F90}" srcOrd="1" destOrd="0" parTransId="{5374AEDC-14DA-C34E-949E-EEC1E17AE7FC}" sibTransId="{ECBB5514-CB8D-FA46-8846-072BA851A3F5}"/>
    <dgm:cxn modelId="{5DB8C2BF-6E3C-374B-8E3B-7095287B7327}" type="presOf" srcId="{FBE53CA5-16D6-A244-9A25-B9778D915DCC}" destId="{6BDE5F40-2998-5647-8667-9DB1F16FEAF2}" srcOrd="1" destOrd="0" presId="urn:microsoft.com/office/officeart/2005/8/layout/matrix1"/>
    <dgm:cxn modelId="{E375E184-6F99-9543-8737-41AE6BDA7C4D}" type="presOf" srcId="{70AC0D65-C7F2-C64C-AEF6-CC2F4CF56914}" destId="{6A784654-546C-D545-BE14-FF878F27D3A8}" srcOrd="1" destOrd="0" presId="urn:microsoft.com/office/officeart/2005/8/layout/matrix1"/>
    <dgm:cxn modelId="{2BDD15CF-9422-F240-8EA3-33308663D695}" srcId="{16DC1998-31B3-D242-8A6E-DC4BF89BD0E6}" destId="{5C7C77B4-BA4E-B342-B41E-405D8DFCFE76}" srcOrd="0" destOrd="0" parTransId="{4F5E62C9-0603-2044-A5B0-3B96D1B9202C}" sibTransId="{3C0DF8D0-1977-434B-9E9D-7297E01BD2BE}"/>
    <dgm:cxn modelId="{54EE1902-B3CB-A14D-80C2-BE917F2FED50}" srcId="{5C7C77B4-BA4E-B342-B41E-405D8DFCFE76}" destId="{260BCA9C-0312-8543-A7A3-D7DA1F4DF37F}" srcOrd="0" destOrd="0" parTransId="{1C613295-4FC1-A44F-BD46-1970DE49855B}" sibTransId="{1DEF5DB3-522C-F547-A1AF-F414CDE17173}"/>
    <dgm:cxn modelId="{98133A9C-E06E-5F4C-9C5F-F67B2EC6A6D3}" type="presOf" srcId="{EE6D7311-D2B2-4347-A828-1C9686FB3F90}" destId="{9445A28B-8D2E-C941-A318-E1CEDE90B97E}" srcOrd="1" destOrd="0" presId="urn:microsoft.com/office/officeart/2005/8/layout/matrix1"/>
    <dgm:cxn modelId="{817FACF2-1FC9-794F-A045-302D982FBC6A}" type="presOf" srcId="{16DC1998-31B3-D242-8A6E-DC4BF89BD0E6}" destId="{3843D552-9713-8F4D-8435-B88C4193702E}" srcOrd="0" destOrd="0" presId="urn:microsoft.com/office/officeart/2005/8/layout/matrix1"/>
    <dgm:cxn modelId="{508DBAD1-500A-C543-BB76-C6DE41EBE693}" type="presOf" srcId="{FBE53CA5-16D6-A244-9A25-B9778D915DCC}" destId="{96539134-576D-7648-852E-DFE7936BFA4C}" srcOrd="0" destOrd="0" presId="urn:microsoft.com/office/officeart/2005/8/layout/matrix1"/>
    <dgm:cxn modelId="{3B9FC323-FD56-AB40-ABCF-4F19E3C99D99}" type="presOf" srcId="{5C7C77B4-BA4E-B342-B41E-405D8DFCFE76}" destId="{FE45E7FE-E7A2-5947-9FBE-95A92B87252B}" srcOrd="0" destOrd="0" presId="urn:microsoft.com/office/officeart/2005/8/layout/matrix1"/>
    <dgm:cxn modelId="{C796BAE5-83A6-194D-9125-8B08FD7F9308}" type="presOf" srcId="{EE6D7311-D2B2-4347-A828-1C9686FB3F90}" destId="{B8D68F06-3AEF-B345-84B5-09C2CBD99AC2}" srcOrd="0" destOrd="0" presId="urn:microsoft.com/office/officeart/2005/8/layout/matrix1"/>
    <dgm:cxn modelId="{6825BDBA-5A81-4C4D-AF0C-82A72C7E73F6}" srcId="{5C7C77B4-BA4E-B342-B41E-405D8DFCFE76}" destId="{FBE53CA5-16D6-A244-9A25-B9778D915DCC}" srcOrd="2" destOrd="0" parTransId="{71EB8814-C4D2-B949-80AB-DE30BF549A53}" sibTransId="{ADA8D7E4-8D35-F744-A279-85EC29B08E25}"/>
    <dgm:cxn modelId="{1C046A95-F19F-7143-9CCE-C23A5C5144FC}" type="presOf" srcId="{70AC0D65-C7F2-C64C-AEF6-CC2F4CF56914}" destId="{B941DD37-7E1F-DD43-8DC1-E13C617C0C0C}" srcOrd="0" destOrd="0" presId="urn:microsoft.com/office/officeart/2005/8/layout/matrix1"/>
    <dgm:cxn modelId="{D354825F-A72B-9A4A-B4FF-16EF95962F03}" type="presOf" srcId="{260BCA9C-0312-8543-A7A3-D7DA1F4DF37F}" destId="{CEEE6950-3CFE-3D42-83AE-AF16B0B6B052}" srcOrd="0" destOrd="0" presId="urn:microsoft.com/office/officeart/2005/8/layout/matrix1"/>
    <dgm:cxn modelId="{42566A2A-565E-014F-876B-9ED3C5676DE6}" srcId="{5C7C77B4-BA4E-B342-B41E-405D8DFCFE76}" destId="{70AC0D65-C7F2-C64C-AEF6-CC2F4CF56914}" srcOrd="3" destOrd="0" parTransId="{12D72D19-8772-A440-80A1-411425DC0F9C}" sibTransId="{7C33D466-A7FA-D24F-A4A5-3D54BFEE740C}"/>
    <dgm:cxn modelId="{FF184AE9-C429-3349-9EAB-98EA8D797FF8}" type="presOf" srcId="{260BCA9C-0312-8543-A7A3-D7DA1F4DF37F}" destId="{DE067706-81B3-8142-9208-DDC97C6D082F}" srcOrd="1" destOrd="0" presId="urn:microsoft.com/office/officeart/2005/8/layout/matrix1"/>
    <dgm:cxn modelId="{744242DD-B73F-5244-B4D4-8A8465B8278F}" type="presParOf" srcId="{3843D552-9713-8F4D-8435-B88C4193702E}" destId="{8CA5A1E5-BA18-4B41-A50D-2871C6D95754}" srcOrd="0" destOrd="0" presId="urn:microsoft.com/office/officeart/2005/8/layout/matrix1"/>
    <dgm:cxn modelId="{1AECCAF8-3026-6347-B1FC-B58E13AE68C3}" type="presParOf" srcId="{8CA5A1E5-BA18-4B41-A50D-2871C6D95754}" destId="{CEEE6950-3CFE-3D42-83AE-AF16B0B6B052}" srcOrd="0" destOrd="0" presId="urn:microsoft.com/office/officeart/2005/8/layout/matrix1"/>
    <dgm:cxn modelId="{44F7CDC5-350C-6044-B77E-C51A890F6B1E}" type="presParOf" srcId="{8CA5A1E5-BA18-4B41-A50D-2871C6D95754}" destId="{DE067706-81B3-8142-9208-DDC97C6D082F}" srcOrd="1" destOrd="0" presId="urn:microsoft.com/office/officeart/2005/8/layout/matrix1"/>
    <dgm:cxn modelId="{1142D70A-A626-E449-9CAE-50E481C98696}" type="presParOf" srcId="{8CA5A1E5-BA18-4B41-A50D-2871C6D95754}" destId="{B8D68F06-3AEF-B345-84B5-09C2CBD99AC2}" srcOrd="2" destOrd="0" presId="urn:microsoft.com/office/officeart/2005/8/layout/matrix1"/>
    <dgm:cxn modelId="{CEF5C0D6-D200-934B-BFCC-F665624FB63D}" type="presParOf" srcId="{8CA5A1E5-BA18-4B41-A50D-2871C6D95754}" destId="{9445A28B-8D2E-C941-A318-E1CEDE90B97E}" srcOrd="3" destOrd="0" presId="urn:microsoft.com/office/officeart/2005/8/layout/matrix1"/>
    <dgm:cxn modelId="{54FBF32E-CE7E-B44B-BE85-22B59E629EE8}" type="presParOf" srcId="{8CA5A1E5-BA18-4B41-A50D-2871C6D95754}" destId="{96539134-576D-7648-852E-DFE7936BFA4C}" srcOrd="4" destOrd="0" presId="urn:microsoft.com/office/officeart/2005/8/layout/matrix1"/>
    <dgm:cxn modelId="{B0FE6D26-82B0-3D4C-8C53-FDD0C609C52C}" type="presParOf" srcId="{8CA5A1E5-BA18-4B41-A50D-2871C6D95754}" destId="{6BDE5F40-2998-5647-8667-9DB1F16FEAF2}" srcOrd="5" destOrd="0" presId="urn:microsoft.com/office/officeart/2005/8/layout/matrix1"/>
    <dgm:cxn modelId="{6158D01A-19B4-F04D-965C-AC469EE30220}" type="presParOf" srcId="{8CA5A1E5-BA18-4B41-A50D-2871C6D95754}" destId="{B941DD37-7E1F-DD43-8DC1-E13C617C0C0C}" srcOrd="6" destOrd="0" presId="urn:microsoft.com/office/officeart/2005/8/layout/matrix1"/>
    <dgm:cxn modelId="{62002C8A-8717-2840-98D3-184BEB21AE19}" type="presParOf" srcId="{8CA5A1E5-BA18-4B41-A50D-2871C6D95754}" destId="{6A784654-546C-D545-BE14-FF878F27D3A8}" srcOrd="7" destOrd="0" presId="urn:microsoft.com/office/officeart/2005/8/layout/matrix1"/>
    <dgm:cxn modelId="{150BD16F-9FCD-D641-BFD1-961CE9028441}" type="presParOf" srcId="{3843D552-9713-8F4D-8435-B88C4193702E}" destId="{FE45E7FE-E7A2-5947-9FBE-95A92B8725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BCCB97-4540-438E-8CBB-A31C3E2329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5853326D-97E7-46D2-9BCA-BE024E73FB61}">
      <dgm:prSet phldrT="[Texte]" custT="1"/>
      <dgm:spPr>
        <a:solidFill>
          <a:schemeClr val="accent1">
            <a:lumMod val="40000"/>
            <a:lumOff val="60000"/>
          </a:schemeClr>
        </a:solidFill>
      </dgm:spPr>
      <dgm:t>
        <a:bodyPr/>
        <a:lstStyle/>
        <a:p>
          <a:pPr rtl="1"/>
          <a:r>
            <a:rPr lang="ar-MA" sz="40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a:t>
          </a:r>
        </a:p>
        <a:p>
          <a:pPr rtl="1"/>
          <a:r>
            <a:rPr lang="ar-MA" sz="40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للجماعات </a:t>
          </a:r>
          <a:endParaRPr lang="fr-FR" sz="4000" dirty="0">
            <a:solidFill>
              <a:schemeClr val="tx1"/>
            </a:solidFill>
          </a:endParaRPr>
        </a:p>
      </dgm:t>
    </dgm:pt>
    <dgm:pt modelId="{DF473010-60F3-41BF-AB84-7994C7ECAADC}" type="parTrans" cxnId="{052E08DA-8313-44A4-A686-904C9CBCD644}">
      <dgm:prSet/>
      <dgm:spPr/>
      <dgm:t>
        <a:bodyPr/>
        <a:lstStyle/>
        <a:p>
          <a:endParaRPr lang="fr-FR">
            <a:solidFill>
              <a:schemeClr val="tx1"/>
            </a:solidFill>
          </a:endParaRPr>
        </a:p>
      </dgm:t>
    </dgm:pt>
    <dgm:pt modelId="{C1CAFCB7-4AE7-46CA-92C6-8E001F9E0A09}" type="sibTrans" cxnId="{052E08DA-8313-44A4-A686-904C9CBCD644}">
      <dgm:prSet/>
      <dgm:spPr/>
      <dgm:t>
        <a:bodyPr/>
        <a:lstStyle/>
        <a:p>
          <a:endParaRPr lang="fr-FR">
            <a:solidFill>
              <a:schemeClr val="tx1"/>
            </a:solidFill>
          </a:endParaRPr>
        </a:p>
      </dgm:t>
    </dgm:pt>
    <dgm:pt modelId="{E70F4A61-9F00-4798-9B02-B0556766EE52}">
      <dgm:prSet phldrT="[Texte]"/>
      <dgm:spPr>
        <a:solidFill>
          <a:schemeClr val="accent2">
            <a:lumMod val="20000"/>
            <a:lumOff val="80000"/>
          </a:schemeClr>
        </a:solidFill>
        <a:ln>
          <a:solidFill>
            <a:schemeClr val="tx1"/>
          </a:solidFill>
        </a:ln>
      </dgm:spPr>
      <dgm:t>
        <a:bodyPr/>
        <a:lstStyle/>
        <a:p>
          <a:pPr rtl="1"/>
          <a:r>
            <a:rPr lang="ar-MA" b="1" dirty="0" smtClean="0">
              <a:solidFill>
                <a:schemeClr val="tx1"/>
              </a:solidFill>
              <a:latin typeface="Sakkal Majalla" panose="02000000000000000000" pitchFamily="2" charset="-78"/>
              <a:cs typeface="Sakkal Majalla" panose="02000000000000000000" pitchFamily="2" charset="-78"/>
            </a:rPr>
            <a:t>إعداد اتفاقية التدبير و </a:t>
          </a:r>
          <a:r>
            <a:rPr lang="ar-EG" b="1" dirty="0" smtClean="0">
              <a:solidFill>
                <a:schemeClr val="tx1"/>
              </a:solidFill>
              <a:latin typeface="Sakkal Majalla" panose="02000000000000000000" pitchFamily="2" charset="-78"/>
              <a:cs typeface="Sakkal Majalla" panose="02000000000000000000" pitchFamily="2" charset="-78"/>
            </a:rPr>
            <a:t>دفاتر التحملات</a:t>
          </a:r>
          <a:r>
            <a:rPr lang="ar-MA" b="1" dirty="0" smtClean="0">
              <a:solidFill>
                <a:schemeClr val="tx1"/>
              </a:solidFill>
              <a:latin typeface="Sakkal Majalla" panose="02000000000000000000" pitchFamily="2" charset="-78"/>
              <a:cs typeface="Sakkal Majalla" panose="02000000000000000000" pitchFamily="2" charset="-78"/>
            </a:rPr>
            <a:t> ل</a:t>
          </a:r>
          <a:r>
            <a:rPr lang="ar-EG" b="1"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b="1" dirty="0" smtClean="0">
              <a:solidFill>
                <a:schemeClr val="tx1"/>
              </a:solidFill>
              <a:latin typeface="Sakkal Majalla" panose="02000000000000000000" pitchFamily="2" charset="-78"/>
              <a:cs typeface="Sakkal Majalla" panose="02000000000000000000" pitchFamily="2" charset="-78"/>
            </a:rPr>
            <a:t>للمحطة لكل من مدن الرباط وتازة      و مراكش المضيق</a:t>
          </a:r>
          <a:endParaRPr lang="fr-FR" dirty="0">
            <a:solidFill>
              <a:schemeClr val="tx1"/>
            </a:solidFill>
          </a:endParaRPr>
        </a:p>
      </dgm:t>
    </dgm:pt>
    <dgm:pt modelId="{95D6F9D8-E2E1-4EE4-B856-75C574D3AFB4}" type="parTrans" cxnId="{B4728477-21C5-4011-A3B8-D9BC69B65DFB}">
      <dgm:prSet/>
      <dgm:spPr/>
      <dgm:t>
        <a:bodyPr/>
        <a:lstStyle/>
        <a:p>
          <a:endParaRPr lang="fr-FR">
            <a:solidFill>
              <a:schemeClr val="tx1"/>
            </a:solidFill>
          </a:endParaRPr>
        </a:p>
      </dgm:t>
    </dgm:pt>
    <dgm:pt modelId="{E0DA20F8-57BE-442D-861E-0A2B7CD79BAE}" type="sibTrans" cxnId="{B4728477-21C5-4011-A3B8-D9BC69B65DFB}">
      <dgm:prSet/>
      <dgm:spPr/>
      <dgm:t>
        <a:bodyPr/>
        <a:lstStyle/>
        <a:p>
          <a:endParaRPr lang="fr-FR">
            <a:solidFill>
              <a:schemeClr val="tx1"/>
            </a:solidFill>
          </a:endParaRPr>
        </a:p>
      </dgm:t>
    </dgm:pt>
    <dgm:pt modelId="{65B429C2-7089-48CC-9975-9DDC3F7E7576}">
      <dgm:prSet phldrT="[Texte]"/>
      <dgm:spPr>
        <a:solidFill>
          <a:schemeClr val="accent2">
            <a:lumMod val="20000"/>
            <a:lumOff val="80000"/>
          </a:schemeClr>
        </a:solidFill>
        <a:ln>
          <a:solidFill>
            <a:schemeClr val="tx1"/>
          </a:solidFill>
        </a:ln>
      </dgm:spPr>
      <dgm:t>
        <a:bodyPr/>
        <a:lstStyle/>
        <a:p>
          <a:pPr rtl="1"/>
          <a:r>
            <a:rPr lang="ar-MA" b="1" dirty="0" smtClean="0">
              <a:solidFill>
                <a:schemeClr val="tx1"/>
              </a:solidFill>
              <a:latin typeface="Sakkal Majalla" panose="02000000000000000000" pitchFamily="2" charset="-78"/>
              <a:cs typeface="Sakkal Majalla" panose="02000000000000000000" pitchFamily="2" charset="-78"/>
            </a:rPr>
            <a:t>إعداد الدراسة المالية لكل من طنجة و الرباط و مراكش و تازة</a:t>
          </a:r>
          <a:endParaRPr lang="fr-FR" dirty="0">
            <a:solidFill>
              <a:schemeClr val="tx1"/>
            </a:solidFill>
          </a:endParaRPr>
        </a:p>
      </dgm:t>
    </dgm:pt>
    <dgm:pt modelId="{73A9D952-2058-4C91-9824-3B8DE979AC74}" type="parTrans" cxnId="{8C70F777-E7C2-463C-85AD-7869CE1B99E9}">
      <dgm:prSet/>
      <dgm:spPr/>
      <dgm:t>
        <a:bodyPr/>
        <a:lstStyle/>
        <a:p>
          <a:endParaRPr lang="fr-FR">
            <a:solidFill>
              <a:schemeClr val="tx1"/>
            </a:solidFill>
          </a:endParaRPr>
        </a:p>
      </dgm:t>
    </dgm:pt>
    <dgm:pt modelId="{6E240647-1B06-4EFF-AFC5-A2EE24EC7B7C}" type="sibTrans" cxnId="{8C70F777-E7C2-463C-85AD-7869CE1B99E9}">
      <dgm:prSet/>
      <dgm:spPr/>
      <dgm:t>
        <a:bodyPr/>
        <a:lstStyle/>
        <a:p>
          <a:endParaRPr lang="fr-FR">
            <a:solidFill>
              <a:schemeClr val="tx1"/>
            </a:solidFill>
          </a:endParaRPr>
        </a:p>
      </dgm:t>
    </dgm:pt>
    <dgm:pt modelId="{CFBBF6E7-94C9-4CD1-81F5-2DDBE10285AA}">
      <dgm:prSet/>
      <dgm:spPr>
        <a:solidFill>
          <a:schemeClr val="accent2">
            <a:lumMod val="20000"/>
            <a:lumOff val="80000"/>
          </a:schemeClr>
        </a:solidFill>
        <a:ln>
          <a:solidFill>
            <a:schemeClr val="tx1"/>
          </a:solidFill>
        </a:ln>
      </dgm:spPr>
      <dgm:t>
        <a:bodyPr/>
        <a:lstStyle/>
        <a:p>
          <a:pPr rtl="1"/>
          <a:r>
            <a:rPr lang="ar-MA" b="1" dirty="0" smtClean="0">
              <a:solidFill>
                <a:schemeClr val="tx1"/>
              </a:solidFill>
              <a:latin typeface="Sakkal Majalla" panose="02000000000000000000" pitchFamily="2" charset="-78"/>
              <a:cs typeface="Sakkal Majalla" panose="02000000000000000000" pitchFamily="2" charset="-78"/>
            </a:rPr>
            <a:t>إعداد </a:t>
          </a:r>
          <a:r>
            <a:rPr lang="ar-MA" b="1" dirty="0" err="1" smtClean="0">
              <a:solidFill>
                <a:schemeClr val="tx1"/>
              </a:solidFill>
              <a:latin typeface="Sakkal Majalla" panose="02000000000000000000" pitchFamily="2" charset="-78"/>
              <a:cs typeface="Sakkal Majalla" panose="02000000000000000000" pitchFamily="2" charset="-78"/>
            </a:rPr>
            <a:t>الأ</a:t>
          </a:r>
          <a:r>
            <a:rPr lang="ar-EG" b="1" dirty="0" err="1" smtClean="0">
              <a:solidFill>
                <a:schemeClr val="tx1"/>
              </a:solidFill>
              <a:latin typeface="Sakkal Majalla" panose="02000000000000000000" pitchFamily="2" charset="-78"/>
              <a:cs typeface="Sakkal Majalla" panose="02000000000000000000" pitchFamily="2" charset="-78"/>
            </a:rPr>
            <a:t>نظمة</a:t>
          </a:r>
          <a:r>
            <a:rPr lang="ar-EG" b="1" dirty="0" smtClean="0">
              <a:solidFill>
                <a:schemeClr val="tx1"/>
              </a:solidFill>
              <a:latin typeface="Sakkal Majalla" panose="02000000000000000000" pitchFamily="2" charset="-78"/>
              <a:cs typeface="Sakkal Majalla" panose="02000000000000000000" pitchFamily="2" charset="-78"/>
            </a:rPr>
            <a:t> </a:t>
          </a:r>
          <a:r>
            <a:rPr lang="ar-MA" b="1" dirty="0" smtClean="0">
              <a:solidFill>
                <a:schemeClr val="tx1"/>
              </a:solidFill>
              <a:latin typeface="Sakkal Majalla" panose="02000000000000000000" pitchFamily="2" charset="-78"/>
              <a:cs typeface="Sakkal Majalla" panose="02000000000000000000" pitchFamily="2" charset="-78"/>
            </a:rPr>
            <a:t> </a:t>
          </a:r>
          <a:r>
            <a:rPr lang="ar-MA" b="1" dirty="0" err="1" smtClean="0">
              <a:solidFill>
                <a:schemeClr val="tx1"/>
              </a:solidFill>
              <a:latin typeface="Sakkal Majalla" panose="02000000000000000000" pitchFamily="2" charset="-78"/>
              <a:cs typeface="Sakkal Majalla" panose="02000000000000000000" pitchFamily="2" charset="-78"/>
            </a:rPr>
            <a:t>الأ</a:t>
          </a:r>
          <a:r>
            <a:rPr lang="ar-EG" b="1" dirty="0" err="1" smtClean="0">
              <a:solidFill>
                <a:schemeClr val="tx1"/>
              </a:solidFill>
              <a:latin typeface="Sakkal Majalla" panose="02000000000000000000" pitchFamily="2" charset="-78"/>
              <a:cs typeface="Sakkal Majalla" panose="02000000000000000000" pitchFamily="2" charset="-78"/>
            </a:rPr>
            <a:t>ساسية</a:t>
          </a:r>
          <a:r>
            <a:rPr lang="ar-EG" b="1" dirty="0" smtClean="0">
              <a:solidFill>
                <a:schemeClr val="tx1"/>
              </a:solidFill>
              <a:latin typeface="Sakkal Majalla" panose="02000000000000000000" pitchFamily="2" charset="-78"/>
              <a:cs typeface="Sakkal Majalla" panose="02000000000000000000" pitchFamily="2" charset="-78"/>
            </a:rPr>
            <a:t> لإحداث</a:t>
          </a:r>
          <a:r>
            <a:rPr lang="ar-MA" b="1" dirty="0" smtClean="0">
              <a:solidFill>
                <a:schemeClr val="tx1"/>
              </a:solidFill>
              <a:latin typeface="Sakkal Majalla" panose="02000000000000000000" pitchFamily="2" charset="-78"/>
              <a:cs typeface="Sakkal Majalla" panose="02000000000000000000" pitchFamily="2" charset="-78"/>
            </a:rPr>
            <a:t> </a:t>
          </a:r>
          <a:r>
            <a:rPr lang="ar-MA"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لشركات التنمية المحلية</a:t>
          </a:r>
          <a:r>
            <a:rPr lang="ar-EG" b="1" dirty="0" smtClean="0">
              <a:solidFill>
                <a:schemeClr val="tx1"/>
              </a:solidFill>
              <a:latin typeface="Sakkal Majalla" panose="02000000000000000000" pitchFamily="2" charset="-78"/>
              <a:cs typeface="Sakkal Majalla" panose="02000000000000000000" pitchFamily="2" charset="-78"/>
            </a:rPr>
            <a:t> </a:t>
          </a:r>
          <a:r>
            <a:rPr lang="ar-MA" b="1" dirty="0" smtClean="0">
              <a:solidFill>
                <a:schemeClr val="tx1"/>
              </a:solidFill>
              <a:latin typeface="Sakkal Majalla" panose="02000000000000000000" pitchFamily="2" charset="-78"/>
              <a:cs typeface="Sakkal Majalla" panose="02000000000000000000" pitchFamily="2" charset="-78"/>
            </a:rPr>
            <a:t>لكل من الرباط و مراكش و تازة</a:t>
          </a:r>
          <a:endParaRPr lang="fr-FR" dirty="0">
            <a:solidFill>
              <a:schemeClr val="tx1"/>
            </a:solidFill>
            <a:latin typeface="Sakkal Majalla" panose="02000000000000000000" pitchFamily="2" charset="-78"/>
            <a:cs typeface="Sakkal Majalla" panose="02000000000000000000" pitchFamily="2" charset="-78"/>
          </a:endParaRPr>
        </a:p>
      </dgm:t>
    </dgm:pt>
    <dgm:pt modelId="{C0BB0508-E585-47BD-A48F-C490DC6FB6F4}" type="parTrans" cxnId="{C351C106-4046-4BBC-A3E2-A765EEB97CE2}">
      <dgm:prSet/>
      <dgm:spPr/>
      <dgm:t>
        <a:bodyPr/>
        <a:lstStyle/>
        <a:p>
          <a:endParaRPr lang="fr-FR">
            <a:solidFill>
              <a:schemeClr val="tx1"/>
            </a:solidFill>
          </a:endParaRPr>
        </a:p>
      </dgm:t>
    </dgm:pt>
    <dgm:pt modelId="{6A7CC825-515C-4ACF-8540-A3C7AD4C7F51}" type="sibTrans" cxnId="{C351C106-4046-4BBC-A3E2-A765EEB97CE2}">
      <dgm:prSet/>
      <dgm:spPr/>
      <dgm:t>
        <a:bodyPr/>
        <a:lstStyle/>
        <a:p>
          <a:endParaRPr lang="fr-FR">
            <a:solidFill>
              <a:schemeClr val="tx1"/>
            </a:solidFill>
          </a:endParaRPr>
        </a:p>
      </dgm:t>
    </dgm:pt>
    <dgm:pt modelId="{1B53442D-8A6B-43A8-84BA-C0B727204E23}" type="pres">
      <dgm:prSet presAssocID="{A3BCCB97-4540-438E-8CBB-A31C3E232967}" presName="hierChild1" presStyleCnt="0">
        <dgm:presLayoutVars>
          <dgm:orgChart val="1"/>
          <dgm:chPref val="1"/>
          <dgm:dir/>
          <dgm:animOne val="branch"/>
          <dgm:animLvl val="lvl"/>
          <dgm:resizeHandles/>
        </dgm:presLayoutVars>
      </dgm:prSet>
      <dgm:spPr/>
      <dgm:t>
        <a:bodyPr/>
        <a:lstStyle/>
        <a:p>
          <a:endParaRPr lang="fr-FR"/>
        </a:p>
      </dgm:t>
    </dgm:pt>
    <dgm:pt modelId="{8ECC245E-8B67-4CA7-BA6F-06AD9C4C3F26}" type="pres">
      <dgm:prSet presAssocID="{5853326D-97E7-46D2-9BCA-BE024E73FB61}" presName="hierRoot1" presStyleCnt="0">
        <dgm:presLayoutVars>
          <dgm:hierBranch val="init"/>
        </dgm:presLayoutVars>
      </dgm:prSet>
      <dgm:spPr/>
    </dgm:pt>
    <dgm:pt modelId="{B6D6D457-E730-4294-A7B1-5C89388CD4F7}" type="pres">
      <dgm:prSet presAssocID="{5853326D-97E7-46D2-9BCA-BE024E73FB61}" presName="rootComposite1" presStyleCnt="0"/>
      <dgm:spPr/>
    </dgm:pt>
    <dgm:pt modelId="{CF82E813-9745-4A6F-BADE-1DB8BCC0F874}" type="pres">
      <dgm:prSet presAssocID="{5853326D-97E7-46D2-9BCA-BE024E73FB61}" presName="rootText1" presStyleLbl="node0" presStyleIdx="0" presStyleCnt="1">
        <dgm:presLayoutVars>
          <dgm:chPref val="3"/>
        </dgm:presLayoutVars>
      </dgm:prSet>
      <dgm:spPr/>
      <dgm:t>
        <a:bodyPr/>
        <a:lstStyle/>
        <a:p>
          <a:endParaRPr lang="fr-FR"/>
        </a:p>
      </dgm:t>
    </dgm:pt>
    <dgm:pt modelId="{CC3EB0B1-DBAC-4B06-B338-5140436B03BA}" type="pres">
      <dgm:prSet presAssocID="{5853326D-97E7-46D2-9BCA-BE024E73FB61}" presName="rootConnector1" presStyleLbl="node1" presStyleIdx="0" presStyleCnt="0"/>
      <dgm:spPr/>
      <dgm:t>
        <a:bodyPr/>
        <a:lstStyle/>
        <a:p>
          <a:endParaRPr lang="fr-FR"/>
        </a:p>
      </dgm:t>
    </dgm:pt>
    <dgm:pt modelId="{9DF7A8FF-515C-4B65-B7FE-AA637B66D8E6}" type="pres">
      <dgm:prSet presAssocID="{5853326D-97E7-46D2-9BCA-BE024E73FB61}" presName="hierChild2" presStyleCnt="0"/>
      <dgm:spPr/>
    </dgm:pt>
    <dgm:pt modelId="{CFCF048D-D2E8-4FC3-807B-B097B5D08ABE}" type="pres">
      <dgm:prSet presAssocID="{95D6F9D8-E2E1-4EE4-B856-75C574D3AFB4}" presName="Name37" presStyleLbl="parChTrans1D2" presStyleIdx="0" presStyleCnt="3"/>
      <dgm:spPr/>
      <dgm:t>
        <a:bodyPr/>
        <a:lstStyle/>
        <a:p>
          <a:endParaRPr lang="fr-FR"/>
        </a:p>
      </dgm:t>
    </dgm:pt>
    <dgm:pt modelId="{3D4DA3D8-F355-4C7A-B590-15405909F3F7}" type="pres">
      <dgm:prSet presAssocID="{E70F4A61-9F00-4798-9B02-B0556766EE52}" presName="hierRoot2" presStyleCnt="0">
        <dgm:presLayoutVars>
          <dgm:hierBranch val="init"/>
        </dgm:presLayoutVars>
      </dgm:prSet>
      <dgm:spPr/>
    </dgm:pt>
    <dgm:pt modelId="{BDA19D58-D969-4EE9-9456-9923C26B7676}" type="pres">
      <dgm:prSet presAssocID="{E70F4A61-9F00-4798-9B02-B0556766EE52}" presName="rootComposite" presStyleCnt="0"/>
      <dgm:spPr/>
    </dgm:pt>
    <dgm:pt modelId="{21B94705-2A2E-406A-B17C-6181401D7ABC}" type="pres">
      <dgm:prSet presAssocID="{E70F4A61-9F00-4798-9B02-B0556766EE52}" presName="rootText" presStyleLbl="node2" presStyleIdx="0" presStyleCnt="3">
        <dgm:presLayoutVars>
          <dgm:chPref val="3"/>
        </dgm:presLayoutVars>
      </dgm:prSet>
      <dgm:spPr/>
      <dgm:t>
        <a:bodyPr/>
        <a:lstStyle/>
        <a:p>
          <a:endParaRPr lang="fr-FR"/>
        </a:p>
      </dgm:t>
    </dgm:pt>
    <dgm:pt modelId="{1D5E8FA3-A69B-4CD9-82BE-861857C51400}" type="pres">
      <dgm:prSet presAssocID="{E70F4A61-9F00-4798-9B02-B0556766EE52}" presName="rootConnector" presStyleLbl="node2" presStyleIdx="0" presStyleCnt="3"/>
      <dgm:spPr/>
      <dgm:t>
        <a:bodyPr/>
        <a:lstStyle/>
        <a:p>
          <a:endParaRPr lang="fr-FR"/>
        </a:p>
      </dgm:t>
    </dgm:pt>
    <dgm:pt modelId="{4A5CD36E-B4E6-4FA7-BF5B-38B2A93AC3B6}" type="pres">
      <dgm:prSet presAssocID="{E70F4A61-9F00-4798-9B02-B0556766EE52}" presName="hierChild4" presStyleCnt="0"/>
      <dgm:spPr/>
    </dgm:pt>
    <dgm:pt modelId="{BD21D89B-5F52-4395-9C83-0B599CD90D85}" type="pres">
      <dgm:prSet presAssocID="{E70F4A61-9F00-4798-9B02-B0556766EE52}" presName="hierChild5" presStyleCnt="0"/>
      <dgm:spPr/>
    </dgm:pt>
    <dgm:pt modelId="{66A6D160-2D11-4B9A-B915-3954176C63A4}" type="pres">
      <dgm:prSet presAssocID="{73A9D952-2058-4C91-9824-3B8DE979AC74}" presName="Name37" presStyleLbl="parChTrans1D2" presStyleIdx="1" presStyleCnt="3"/>
      <dgm:spPr/>
      <dgm:t>
        <a:bodyPr/>
        <a:lstStyle/>
        <a:p>
          <a:endParaRPr lang="fr-FR"/>
        </a:p>
      </dgm:t>
    </dgm:pt>
    <dgm:pt modelId="{B783A5E5-A6D8-42CF-82A9-BB235F1690DC}" type="pres">
      <dgm:prSet presAssocID="{65B429C2-7089-48CC-9975-9DDC3F7E7576}" presName="hierRoot2" presStyleCnt="0">
        <dgm:presLayoutVars>
          <dgm:hierBranch val="init"/>
        </dgm:presLayoutVars>
      </dgm:prSet>
      <dgm:spPr/>
    </dgm:pt>
    <dgm:pt modelId="{20CE9936-097E-4F81-BCA7-7DDBC50C1BD5}" type="pres">
      <dgm:prSet presAssocID="{65B429C2-7089-48CC-9975-9DDC3F7E7576}" presName="rootComposite" presStyleCnt="0"/>
      <dgm:spPr/>
    </dgm:pt>
    <dgm:pt modelId="{72F2B8A6-7348-4436-9825-4C276836AC5A}" type="pres">
      <dgm:prSet presAssocID="{65B429C2-7089-48CC-9975-9DDC3F7E7576}" presName="rootText" presStyleLbl="node2" presStyleIdx="1" presStyleCnt="3">
        <dgm:presLayoutVars>
          <dgm:chPref val="3"/>
        </dgm:presLayoutVars>
      </dgm:prSet>
      <dgm:spPr/>
      <dgm:t>
        <a:bodyPr/>
        <a:lstStyle/>
        <a:p>
          <a:endParaRPr lang="fr-FR"/>
        </a:p>
      </dgm:t>
    </dgm:pt>
    <dgm:pt modelId="{1AFA771E-BD61-440C-ADC0-3EABC1C1CCDD}" type="pres">
      <dgm:prSet presAssocID="{65B429C2-7089-48CC-9975-9DDC3F7E7576}" presName="rootConnector" presStyleLbl="node2" presStyleIdx="1" presStyleCnt="3"/>
      <dgm:spPr/>
      <dgm:t>
        <a:bodyPr/>
        <a:lstStyle/>
        <a:p>
          <a:endParaRPr lang="fr-FR"/>
        </a:p>
      </dgm:t>
    </dgm:pt>
    <dgm:pt modelId="{F76D2DA1-DF9A-41D2-BCBC-09F3A4C18CE1}" type="pres">
      <dgm:prSet presAssocID="{65B429C2-7089-48CC-9975-9DDC3F7E7576}" presName="hierChild4" presStyleCnt="0"/>
      <dgm:spPr/>
    </dgm:pt>
    <dgm:pt modelId="{C70CEA89-8CC8-4428-8261-5F0AEE32B688}" type="pres">
      <dgm:prSet presAssocID="{65B429C2-7089-48CC-9975-9DDC3F7E7576}" presName="hierChild5" presStyleCnt="0"/>
      <dgm:spPr/>
    </dgm:pt>
    <dgm:pt modelId="{5BF753BD-A302-4878-8D2B-F6273567A849}" type="pres">
      <dgm:prSet presAssocID="{C0BB0508-E585-47BD-A48F-C490DC6FB6F4}" presName="Name37" presStyleLbl="parChTrans1D2" presStyleIdx="2" presStyleCnt="3"/>
      <dgm:spPr/>
      <dgm:t>
        <a:bodyPr/>
        <a:lstStyle/>
        <a:p>
          <a:endParaRPr lang="fr-FR"/>
        </a:p>
      </dgm:t>
    </dgm:pt>
    <dgm:pt modelId="{08C1DC7E-33DF-47EA-80C9-BD2B77ACBFE8}" type="pres">
      <dgm:prSet presAssocID="{CFBBF6E7-94C9-4CD1-81F5-2DDBE10285AA}" presName="hierRoot2" presStyleCnt="0">
        <dgm:presLayoutVars>
          <dgm:hierBranch val="init"/>
        </dgm:presLayoutVars>
      </dgm:prSet>
      <dgm:spPr/>
    </dgm:pt>
    <dgm:pt modelId="{8203DB09-884D-4530-AA92-FFCF20122114}" type="pres">
      <dgm:prSet presAssocID="{CFBBF6E7-94C9-4CD1-81F5-2DDBE10285AA}" presName="rootComposite" presStyleCnt="0"/>
      <dgm:spPr/>
    </dgm:pt>
    <dgm:pt modelId="{707C5E9B-010C-4595-9222-C4C87EC3B819}" type="pres">
      <dgm:prSet presAssocID="{CFBBF6E7-94C9-4CD1-81F5-2DDBE10285AA}" presName="rootText" presStyleLbl="node2" presStyleIdx="2" presStyleCnt="3">
        <dgm:presLayoutVars>
          <dgm:chPref val="3"/>
        </dgm:presLayoutVars>
      </dgm:prSet>
      <dgm:spPr/>
      <dgm:t>
        <a:bodyPr/>
        <a:lstStyle/>
        <a:p>
          <a:endParaRPr lang="fr-FR"/>
        </a:p>
      </dgm:t>
    </dgm:pt>
    <dgm:pt modelId="{BA87672C-C5C5-4D98-8AB8-40CB917C71AF}" type="pres">
      <dgm:prSet presAssocID="{CFBBF6E7-94C9-4CD1-81F5-2DDBE10285AA}" presName="rootConnector" presStyleLbl="node2" presStyleIdx="2" presStyleCnt="3"/>
      <dgm:spPr/>
      <dgm:t>
        <a:bodyPr/>
        <a:lstStyle/>
        <a:p>
          <a:endParaRPr lang="fr-FR"/>
        </a:p>
      </dgm:t>
    </dgm:pt>
    <dgm:pt modelId="{37731F40-494B-4204-830D-36492F33BF21}" type="pres">
      <dgm:prSet presAssocID="{CFBBF6E7-94C9-4CD1-81F5-2DDBE10285AA}" presName="hierChild4" presStyleCnt="0"/>
      <dgm:spPr/>
    </dgm:pt>
    <dgm:pt modelId="{3E109929-F3DA-413B-81D7-89EC4E25CBB0}" type="pres">
      <dgm:prSet presAssocID="{CFBBF6E7-94C9-4CD1-81F5-2DDBE10285AA}" presName="hierChild5" presStyleCnt="0"/>
      <dgm:spPr/>
    </dgm:pt>
    <dgm:pt modelId="{10C2463E-4751-4495-8B6B-9D221C51A7BA}" type="pres">
      <dgm:prSet presAssocID="{5853326D-97E7-46D2-9BCA-BE024E73FB61}" presName="hierChild3" presStyleCnt="0"/>
      <dgm:spPr/>
    </dgm:pt>
  </dgm:ptLst>
  <dgm:cxnLst>
    <dgm:cxn modelId="{DB90B3C2-9C84-4074-A1F3-84BE9FB12A91}" type="presOf" srcId="{5853326D-97E7-46D2-9BCA-BE024E73FB61}" destId="{CF82E813-9745-4A6F-BADE-1DB8BCC0F874}" srcOrd="0" destOrd="0" presId="urn:microsoft.com/office/officeart/2005/8/layout/orgChart1"/>
    <dgm:cxn modelId="{CFD4C471-9056-4E3E-8733-13FD0E291D1D}" type="presOf" srcId="{CFBBF6E7-94C9-4CD1-81F5-2DDBE10285AA}" destId="{707C5E9B-010C-4595-9222-C4C87EC3B819}" srcOrd="0" destOrd="0" presId="urn:microsoft.com/office/officeart/2005/8/layout/orgChart1"/>
    <dgm:cxn modelId="{B826EB09-7CDC-4678-AAD0-2AEA89C42996}" type="presOf" srcId="{95D6F9D8-E2E1-4EE4-B856-75C574D3AFB4}" destId="{CFCF048D-D2E8-4FC3-807B-B097B5D08ABE}" srcOrd="0" destOrd="0" presId="urn:microsoft.com/office/officeart/2005/8/layout/orgChart1"/>
    <dgm:cxn modelId="{8C70F777-E7C2-463C-85AD-7869CE1B99E9}" srcId="{5853326D-97E7-46D2-9BCA-BE024E73FB61}" destId="{65B429C2-7089-48CC-9975-9DDC3F7E7576}" srcOrd="1" destOrd="0" parTransId="{73A9D952-2058-4C91-9824-3B8DE979AC74}" sibTransId="{6E240647-1B06-4EFF-AFC5-A2EE24EC7B7C}"/>
    <dgm:cxn modelId="{20F4F71D-3892-4B2C-B2D7-79717D1A0718}" type="presOf" srcId="{73A9D952-2058-4C91-9824-3B8DE979AC74}" destId="{66A6D160-2D11-4B9A-B915-3954176C63A4}" srcOrd="0" destOrd="0" presId="urn:microsoft.com/office/officeart/2005/8/layout/orgChart1"/>
    <dgm:cxn modelId="{B4728477-21C5-4011-A3B8-D9BC69B65DFB}" srcId="{5853326D-97E7-46D2-9BCA-BE024E73FB61}" destId="{E70F4A61-9F00-4798-9B02-B0556766EE52}" srcOrd="0" destOrd="0" parTransId="{95D6F9D8-E2E1-4EE4-B856-75C574D3AFB4}" sibTransId="{E0DA20F8-57BE-442D-861E-0A2B7CD79BAE}"/>
    <dgm:cxn modelId="{55CEECF5-970E-4F36-B278-B2AECE3F368F}" type="presOf" srcId="{65B429C2-7089-48CC-9975-9DDC3F7E7576}" destId="{72F2B8A6-7348-4436-9825-4C276836AC5A}" srcOrd="0" destOrd="0" presId="urn:microsoft.com/office/officeart/2005/8/layout/orgChart1"/>
    <dgm:cxn modelId="{85D1B0F6-4BFE-4BB6-8D62-E9F9FAC71C83}" type="presOf" srcId="{C0BB0508-E585-47BD-A48F-C490DC6FB6F4}" destId="{5BF753BD-A302-4878-8D2B-F6273567A849}" srcOrd="0" destOrd="0" presId="urn:microsoft.com/office/officeart/2005/8/layout/orgChart1"/>
    <dgm:cxn modelId="{D4596490-D3FE-4608-9CE0-D98B817CFB5E}" type="presOf" srcId="{E70F4A61-9F00-4798-9B02-B0556766EE52}" destId="{21B94705-2A2E-406A-B17C-6181401D7ABC}" srcOrd="0" destOrd="0" presId="urn:microsoft.com/office/officeart/2005/8/layout/orgChart1"/>
    <dgm:cxn modelId="{E162E665-0439-48DE-B7FC-A2D4F4E20366}" type="presOf" srcId="{E70F4A61-9F00-4798-9B02-B0556766EE52}" destId="{1D5E8FA3-A69B-4CD9-82BE-861857C51400}" srcOrd="1" destOrd="0" presId="urn:microsoft.com/office/officeart/2005/8/layout/orgChart1"/>
    <dgm:cxn modelId="{C351C106-4046-4BBC-A3E2-A765EEB97CE2}" srcId="{5853326D-97E7-46D2-9BCA-BE024E73FB61}" destId="{CFBBF6E7-94C9-4CD1-81F5-2DDBE10285AA}" srcOrd="2" destOrd="0" parTransId="{C0BB0508-E585-47BD-A48F-C490DC6FB6F4}" sibTransId="{6A7CC825-515C-4ACF-8540-A3C7AD4C7F51}"/>
    <dgm:cxn modelId="{F2E0F5E6-0F88-46AE-AACC-1A15B037DAE0}" type="presOf" srcId="{65B429C2-7089-48CC-9975-9DDC3F7E7576}" destId="{1AFA771E-BD61-440C-ADC0-3EABC1C1CCDD}" srcOrd="1" destOrd="0" presId="urn:microsoft.com/office/officeart/2005/8/layout/orgChart1"/>
    <dgm:cxn modelId="{46DCC668-EBE6-432B-89A9-C04DCBBCA122}" type="presOf" srcId="{5853326D-97E7-46D2-9BCA-BE024E73FB61}" destId="{CC3EB0B1-DBAC-4B06-B338-5140436B03BA}" srcOrd="1" destOrd="0" presId="urn:microsoft.com/office/officeart/2005/8/layout/orgChart1"/>
    <dgm:cxn modelId="{F2716511-57DF-4526-9160-10AD8E3281C6}" type="presOf" srcId="{CFBBF6E7-94C9-4CD1-81F5-2DDBE10285AA}" destId="{BA87672C-C5C5-4D98-8AB8-40CB917C71AF}" srcOrd="1" destOrd="0" presId="urn:microsoft.com/office/officeart/2005/8/layout/orgChart1"/>
    <dgm:cxn modelId="{052E08DA-8313-44A4-A686-904C9CBCD644}" srcId="{A3BCCB97-4540-438E-8CBB-A31C3E232967}" destId="{5853326D-97E7-46D2-9BCA-BE024E73FB61}" srcOrd="0" destOrd="0" parTransId="{DF473010-60F3-41BF-AB84-7994C7ECAADC}" sibTransId="{C1CAFCB7-4AE7-46CA-92C6-8E001F9E0A09}"/>
    <dgm:cxn modelId="{0102BE8F-1BBE-45DA-93EF-C43AC786F108}" type="presOf" srcId="{A3BCCB97-4540-438E-8CBB-A31C3E232967}" destId="{1B53442D-8A6B-43A8-84BA-C0B727204E23}" srcOrd="0" destOrd="0" presId="urn:microsoft.com/office/officeart/2005/8/layout/orgChart1"/>
    <dgm:cxn modelId="{7BA92A82-1794-4D9C-8B80-487F92C437D0}" type="presParOf" srcId="{1B53442D-8A6B-43A8-84BA-C0B727204E23}" destId="{8ECC245E-8B67-4CA7-BA6F-06AD9C4C3F26}" srcOrd="0" destOrd="0" presId="urn:microsoft.com/office/officeart/2005/8/layout/orgChart1"/>
    <dgm:cxn modelId="{7704A0EA-32D7-4F5D-B8B9-974C08B3C60F}" type="presParOf" srcId="{8ECC245E-8B67-4CA7-BA6F-06AD9C4C3F26}" destId="{B6D6D457-E730-4294-A7B1-5C89388CD4F7}" srcOrd="0" destOrd="0" presId="urn:microsoft.com/office/officeart/2005/8/layout/orgChart1"/>
    <dgm:cxn modelId="{3BBD26AB-03B0-4493-A67E-7FA44A5FBFD3}" type="presParOf" srcId="{B6D6D457-E730-4294-A7B1-5C89388CD4F7}" destId="{CF82E813-9745-4A6F-BADE-1DB8BCC0F874}" srcOrd="0" destOrd="0" presId="urn:microsoft.com/office/officeart/2005/8/layout/orgChart1"/>
    <dgm:cxn modelId="{904A4F0A-72F4-42CC-9B5A-573AAAE7E35B}" type="presParOf" srcId="{B6D6D457-E730-4294-A7B1-5C89388CD4F7}" destId="{CC3EB0B1-DBAC-4B06-B338-5140436B03BA}" srcOrd="1" destOrd="0" presId="urn:microsoft.com/office/officeart/2005/8/layout/orgChart1"/>
    <dgm:cxn modelId="{224A2B29-01DB-4F9A-8374-6961D39C2499}" type="presParOf" srcId="{8ECC245E-8B67-4CA7-BA6F-06AD9C4C3F26}" destId="{9DF7A8FF-515C-4B65-B7FE-AA637B66D8E6}" srcOrd="1" destOrd="0" presId="urn:microsoft.com/office/officeart/2005/8/layout/orgChart1"/>
    <dgm:cxn modelId="{16FC5E2D-8F34-4493-AC7E-CFA1EB7AEED0}" type="presParOf" srcId="{9DF7A8FF-515C-4B65-B7FE-AA637B66D8E6}" destId="{CFCF048D-D2E8-4FC3-807B-B097B5D08ABE}" srcOrd="0" destOrd="0" presId="urn:microsoft.com/office/officeart/2005/8/layout/orgChart1"/>
    <dgm:cxn modelId="{1954DAD2-875E-4BB4-B576-E587FBB94AF6}" type="presParOf" srcId="{9DF7A8FF-515C-4B65-B7FE-AA637B66D8E6}" destId="{3D4DA3D8-F355-4C7A-B590-15405909F3F7}" srcOrd="1" destOrd="0" presId="urn:microsoft.com/office/officeart/2005/8/layout/orgChart1"/>
    <dgm:cxn modelId="{375898F4-E0A6-4659-AF60-8BA8B5E90F6E}" type="presParOf" srcId="{3D4DA3D8-F355-4C7A-B590-15405909F3F7}" destId="{BDA19D58-D969-4EE9-9456-9923C26B7676}" srcOrd="0" destOrd="0" presId="urn:microsoft.com/office/officeart/2005/8/layout/orgChart1"/>
    <dgm:cxn modelId="{1203DC07-247C-4DA3-912E-0D349B3ABB18}" type="presParOf" srcId="{BDA19D58-D969-4EE9-9456-9923C26B7676}" destId="{21B94705-2A2E-406A-B17C-6181401D7ABC}" srcOrd="0" destOrd="0" presId="urn:microsoft.com/office/officeart/2005/8/layout/orgChart1"/>
    <dgm:cxn modelId="{7CFA4732-1EA0-4CF7-8539-3F3FB1B68D4A}" type="presParOf" srcId="{BDA19D58-D969-4EE9-9456-9923C26B7676}" destId="{1D5E8FA3-A69B-4CD9-82BE-861857C51400}" srcOrd="1" destOrd="0" presId="urn:microsoft.com/office/officeart/2005/8/layout/orgChart1"/>
    <dgm:cxn modelId="{11CFC286-C9A4-4DA3-843D-02768184D376}" type="presParOf" srcId="{3D4DA3D8-F355-4C7A-B590-15405909F3F7}" destId="{4A5CD36E-B4E6-4FA7-BF5B-38B2A93AC3B6}" srcOrd="1" destOrd="0" presId="urn:microsoft.com/office/officeart/2005/8/layout/orgChart1"/>
    <dgm:cxn modelId="{149E2BF0-5C47-4E8E-9E57-AC672A0CFDDA}" type="presParOf" srcId="{3D4DA3D8-F355-4C7A-B590-15405909F3F7}" destId="{BD21D89B-5F52-4395-9C83-0B599CD90D85}" srcOrd="2" destOrd="0" presId="urn:microsoft.com/office/officeart/2005/8/layout/orgChart1"/>
    <dgm:cxn modelId="{79529184-41E5-4CC5-8B4A-425F56AA4C31}" type="presParOf" srcId="{9DF7A8FF-515C-4B65-B7FE-AA637B66D8E6}" destId="{66A6D160-2D11-4B9A-B915-3954176C63A4}" srcOrd="2" destOrd="0" presId="urn:microsoft.com/office/officeart/2005/8/layout/orgChart1"/>
    <dgm:cxn modelId="{AC8DB402-5A0D-4BF1-A4BC-F8E4F93FD8E8}" type="presParOf" srcId="{9DF7A8FF-515C-4B65-B7FE-AA637B66D8E6}" destId="{B783A5E5-A6D8-42CF-82A9-BB235F1690DC}" srcOrd="3" destOrd="0" presId="urn:microsoft.com/office/officeart/2005/8/layout/orgChart1"/>
    <dgm:cxn modelId="{175E3D87-66CA-4838-A3C3-5B1630652F83}" type="presParOf" srcId="{B783A5E5-A6D8-42CF-82A9-BB235F1690DC}" destId="{20CE9936-097E-4F81-BCA7-7DDBC50C1BD5}" srcOrd="0" destOrd="0" presId="urn:microsoft.com/office/officeart/2005/8/layout/orgChart1"/>
    <dgm:cxn modelId="{68C6073D-6911-4DC0-8DF0-F1036DB4E26E}" type="presParOf" srcId="{20CE9936-097E-4F81-BCA7-7DDBC50C1BD5}" destId="{72F2B8A6-7348-4436-9825-4C276836AC5A}" srcOrd="0" destOrd="0" presId="urn:microsoft.com/office/officeart/2005/8/layout/orgChart1"/>
    <dgm:cxn modelId="{808A0075-7D18-4ADB-9F7F-02C20DA6C96C}" type="presParOf" srcId="{20CE9936-097E-4F81-BCA7-7DDBC50C1BD5}" destId="{1AFA771E-BD61-440C-ADC0-3EABC1C1CCDD}" srcOrd="1" destOrd="0" presId="urn:microsoft.com/office/officeart/2005/8/layout/orgChart1"/>
    <dgm:cxn modelId="{52A47107-5E05-4D37-BC33-FBD9CB36E566}" type="presParOf" srcId="{B783A5E5-A6D8-42CF-82A9-BB235F1690DC}" destId="{F76D2DA1-DF9A-41D2-BCBC-09F3A4C18CE1}" srcOrd="1" destOrd="0" presId="urn:microsoft.com/office/officeart/2005/8/layout/orgChart1"/>
    <dgm:cxn modelId="{D9442E48-D7A9-47AA-95A1-D39912ABC609}" type="presParOf" srcId="{B783A5E5-A6D8-42CF-82A9-BB235F1690DC}" destId="{C70CEA89-8CC8-4428-8261-5F0AEE32B688}" srcOrd="2" destOrd="0" presId="urn:microsoft.com/office/officeart/2005/8/layout/orgChart1"/>
    <dgm:cxn modelId="{249DC597-4E64-405C-85C6-B7FD6BFD7E8B}" type="presParOf" srcId="{9DF7A8FF-515C-4B65-B7FE-AA637B66D8E6}" destId="{5BF753BD-A302-4878-8D2B-F6273567A849}" srcOrd="4" destOrd="0" presId="urn:microsoft.com/office/officeart/2005/8/layout/orgChart1"/>
    <dgm:cxn modelId="{835D7354-AB73-41B6-8647-62EF4B3F00C2}" type="presParOf" srcId="{9DF7A8FF-515C-4B65-B7FE-AA637B66D8E6}" destId="{08C1DC7E-33DF-47EA-80C9-BD2B77ACBFE8}" srcOrd="5" destOrd="0" presId="urn:microsoft.com/office/officeart/2005/8/layout/orgChart1"/>
    <dgm:cxn modelId="{FD85AD11-0052-4918-9919-185CA6CC297C}" type="presParOf" srcId="{08C1DC7E-33DF-47EA-80C9-BD2B77ACBFE8}" destId="{8203DB09-884D-4530-AA92-FFCF20122114}" srcOrd="0" destOrd="0" presId="urn:microsoft.com/office/officeart/2005/8/layout/orgChart1"/>
    <dgm:cxn modelId="{FFD5638D-DD7E-4A49-BDE0-7319E5C6A987}" type="presParOf" srcId="{8203DB09-884D-4530-AA92-FFCF20122114}" destId="{707C5E9B-010C-4595-9222-C4C87EC3B819}" srcOrd="0" destOrd="0" presId="urn:microsoft.com/office/officeart/2005/8/layout/orgChart1"/>
    <dgm:cxn modelId="{CB309BCF-C64F-420D-BE07-E70B93A4FBF7}" type="presParOf" srcId="{8203DB09-884D-4530-AA92-FFCF20122114}" destId="{BA87672C-C5C5-4D98-8AB8-40CB917C71AF}" srcOrd="1" destOrd="0" presId="urn:microsoft.com/office/officeart/2005/8/layout/orgChart1"/>
    <dgm:cxn modelId="{C316C794-0DA1-45A5-B61A-340D4703EF88}" type="presParOf" srcId="{08C1DC7E-33DF-47EA-80C9-BD2B77ACBFE8}" destId="{37731F40-494B-4204-830D-36492F33BF21}" srcOrd="1" destOrd="0" presId="urn:microsoft.com/office/officeart/2005/8/layout/orgChart1"/>
    <dgm:cxn modelId="{1112A58A-D90F-4137-9A10-0F2950A653FC}" type="presParOf" srcId="{08C1DC7E-33DF-47EA-80C9-BD2B77ACBFE8}" destId="{3E109929-F3DA-413B-81D7-89EC4E25CBB0}" srcOrd="2" destOrd="0" presId="urn:microsoft.com/office/officeart/2005/8/layout/orgChart1"/>
    <dgm:cxn modelId="{BAC3A075-595F-41CC-82CE-2046E50F783C}" type="presParOf" srcId="{8ECC245E-8B67-4CA7-BA6F-06AD9C4C3F26}" destId="{10C2463E-4751-4495-8B6B-9D221C51A7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11A732-6E11-449C-8ACB-8BA7B91BDAB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FR"/>
        </a:p>
      </dgm:t>
    </dgm:pt>
    <dgm:pt modelId="{C5E5EE9F-B845-4090-A822-3724A00E682A}">
      <dgm:prSet phldrT="[Texte]"/>
      <dgm:spPr>
        <a:solidFill>
          <a:schemeClr val="accent2">
            <a:lumMod val="20000"/>
            <a:lumOff val="80000"/>
          </a:schemeClr>
        </a:solidFill>
      </dgm:spPr>
      <dgm:t>
        <a:bodyPr/>
        <a:lstStyle/>
        <a:p>
          <a:r>
            <a:rPr lang="ar-EG" b="1" dirty="0" smtClean="0">
              <a:solidFill>
                <a:schemeClr val="tx1"/>
              </a:solidFill>
              <a:latin typeface="Sakkal Majalla" panose="02000000000000000000" pitchFamily="2" charset="-78"/>
              <a:cs typeface="Sakkal Majalla" panose="02000000000000000000" pitchFamily="2" charset="-78"/>
            </a:rPr>
            <a:t>الدعم المالي </a:t>
          </a:r>
          <a:r>
            <a:rPr lang="ar-MA" b="1" dirty="0" smtClean="0">
              <a:solidFill>
                <a:schemeClr val="tx1"/>
              </a:solidFill>
              <a:latin typeface="Sakkal Majalla" panose="02000000000000000000" pitchFamily="2" charset="-78"/>
              <a:cs typeface="Sakkal Majalla" panose="02000000000000000000" pitchFamily="2" charset="-78"/>
            </a:rPr>
            <a:t>لإنجاز الاشغال التهيئة الإضافية و التجهيزات</a:t>
          </a:r>
          <a:endParaRPr lang="fr-FR" dirty="0"/>
        </a:p>
      </dgm:t>
    </dgm:pt>
    <dgm:pt modelId="{CC47AD58-CBBA-45AA-B587-3E46455758B1}" type="parTrans" cxnId="{5D36393A-1D9A-43A1-8B82-083CD02887A7}">
      <dgm:prSet/>
      <dgm:spPr/>
      <dgm:t>
        <a:bodyPr/>
        <a:lstStyle/>
        <a:p>
          <a:endParaRPr lang="fr-FR"/>
        </a:p>
      </dgm:t>
    </dgm:pt>
    <dgm:pt modelId="{B87272D2-8FA5-4521-8A99-06ED3D3ECA06}" type="sibTrans" cxnId="{5D36393A-1D9A-43A1-8B82-083CD02887A7}">
      <dgm:prSet/>
      <dgm:spPr/>
      <dgm:t>
        <a:bodyPr/>
        <a:lstStyle/>
        <a:p>
          <a:endParaRPr lang="fr-FR"/>
        </a:p>
      </dgm:t>
    </dgm:pt>
    <dgm:pt modelId="{F2A09A2A-EAFF-4380-93FA-F1EF9B45CD6E}">
      <dgm:prSet phldrT="[Texte]"/>
      <dgm:spPr>
        <a:solidFill>
          <a:schemeClr val="accent1">
            <a:lumMod val="75000"/>
          </a:schemeClr>
        </a:solidFill>
      </dgm:spPr>
      <dgm:t>
        <a:bodyPr/>
        <a:lstStyle/>
        <a:p>
          <a:r>
            <a:rPr lang="ar-MA" dirty="0" smtClean="0">
              <a:latin typeface="Sakkal Majalla" panose="02000000000000000000" pitchFamily="2" charset="-78"/>
              <a:cs typeface="Sakkal Majalla" panose="02000000000000000000" pitchFamily="2" charset="-78"/>
            </a:rPr>
            <a:t>مراكش وتازة</a:t>
          </a:r>
          <a:endParaRPr lang="fr-FR" dirty="0">
            <a:latin typeface="Sakkal Majalla" panose="02000000000000000000" pitchFamily="2" charset="-78"/>
            <a:cs typeface="Sakkal Majalla" panose="02000000000000000000" pitchFamily="2" charset="-78"/>
          </a:endParaRPr>
        </a:p>
      </dgm:t>
    </dgm:pt>
    <dgm:pt modelId="{5328A43E-4B6D-4664-B546-63478828DC3E}" type="parTrans" cxnId="{11ADC699-E7F9-4471-9E93-73CE775E4CBF}">
      <dgm:prSet/>
      <dgm:spPr/>
      <dgm:t>
        <a:bodyPr/>
        <a:lstStyle/>
        <a:p>
          <a:endParaRPr lang="fr-FR"/>
        </a:p>
      </dgm:t>
    </dgm:pt>
    <dgm:pt modelId="{E92A3A7D-7DBE-4952-B957-DD32FD783EC5}" type="sibTrans" cxnId="{11ADC699-E7F9-4471-9E93-73CE775E4CBF}">
      <dgm:prSet/>
      <dgm:spPr/>
      <dgm:t>
        <a:bodyPr/>
        <a:lstStyle/>
        <a:p>
          <a:endParaRPr lang="fr-FR"/>
        </a:p>
      </dgm:t>
    </dgm:pt>
    <dgm:pt modelId="{8BEAB783-54D1-477F-B164-B439951E1FF2}">
      <dgm:prSet phldrT="[Texte]"/>
      <dgm:spPr>
        <a:solidFill>
          <a:schemeClr val="accent2"/>
        </a:solidFill>
        <a:ln>
          <a:solidFill>
            <a:schemeClr val="tx1"/>
          </a:solidFill>
        </a:ln>
      </dgm:spPr>
      <dgm:t>
        <a:bodyPr/>
        <a:lstStyle/>
        <a:p>
          <a:r>
            <a:rPr lang="ar-MA" dirty="0" smtClean="0"/>
            <a:t>21 مليون درهم</a:t>
          </a:r>
          <a:endParaRPr lang="fr-FR" dirty="0"/>
        </a:p>
      </dgm:t>
    </dgm:pt>
    <dgm:pt modelId="{490B1AF8-4080-4150-8D53-D6A10183995E}" type="parTrans" cxnId="{B6265CE1-3E80-4AFB-BF94-86E94102487A}">
      <dgm:prSet/>
      <dgm:spPr/>
      <dgm:t>
        <a:bodyPr/>
        <a:lstStyle/>
        <a:p>
          <a:endParaRPr lang="fr-FR"/>
        </a:p>
      </dgm:t>
    </dgm:pt>
    <dgm:pt modelId="{C45ABA8B-BD12-4543-BF3E-D97EB0A2659A}" type="sibTrans" cxnId="{B6265CE1-3E80-4AFB-BF94-86E94102487A}">
      <dgm:prSet/>
      <dgm:spPr/>
      <dgm:t>
        <a:bodyPr/>
        <a:lstStyle/>
        <a:p>
          <a:endParaRPr lang="fr-FR"/>
        </a:p>
      </dgm:t>
    </dgm:pt>
    <dgm:pt modelId="{4F127E21-30C7-4348-83C5-F5142BBBAE5E}" type="pres">
      <dgm:prSet presAssocID="{E411A732-6E11-449C-8ACB-8BA7B91BDAB3}" presName="Name0" presStyleCnt="0">
        <dgm:presLayoutVars>
          <dgm:chMax val="1"/>
          <dgm:chPref val="1"/>
        </dgm:presLayoutVars>
      </dgm:prSet>
      <dgm:spPr/>
      <dgm:t>
        <a:bodyPr/>
        <a:lstStyle/>
        <a:p>
          <a:endParaRPr lang="fr-FR"/>
        </a:p>
      </dgm:t>
    </dgm:pt>
    <dgm:pt modelId="{A8E21551-34A7-423E-88FD-D2782CC02ECA}" type="pres">
      <dgm:prSet presAssocID="{C5E5EE9F-B845-4090-A822-3724A00E682A}" presName="Parent" presStyleLbl="node0" presStyleIdx="0" presStyleCnt="1">
        <dgm:presLayoutVars>
          <dgm:chMax val="5"/>
          <dgm:chPref val="5"/>
        </dgm:presLayoutVars>
      </dgm:prSet>
      <dgm:spPr/>
      <dgm:t>
        <a:bodyPr/>
        <a:lstStyle/>
        <a:p>
          <a:endParaRPr lang="fr-FR"/>
        </a:p>
      </dgm:t>
    </dgm:pt>
    <dgm:pt modelId="{E751C4BF-62A3-4DEB-BB26-4E6119C08272}" type="pres">
      <dgm:prSet presAssocID="{C5E5EE9F-B845-4090-A822-3724A00E682A}" presName="Accent1" presStyleLbl="node1" presStyleIdx="0" presStyleCnt="13"/>
      <dgm:spPr/>
    </dgm:pt>
    <dgm:pt modelId="{74E7FACA-A241-40CA-8208-21B1FACFA550}" type="pres">
      <dgm:prSet presAssocID="{C5E5EE9F-B845-4090-A822-3724A00E682A}" presName="Accent2" presStyleLbl="node1" presStyleIdx="1" presStyleCnt="13"/>
      <dgm:spPr/>
    </dgm:pt>
    <dgm:pt modelId="{6CB48BD3-0CE4-4B91-BA09-825049626920}" type="pres">
      <dgm:prSet presAssocID="{C5E5EE9F-B845-4090-A822-3724A00E682A}" presName="Accent3" presStyleLbl="node1" presStyleIdx="2" presStyleCnt="13"/>
      <dgm:spPr/>
    </dgm:pt>
    <dgm:pt modelId="{26047957-94DE-420A-B446-3AE0217EA897}" type="pres">
      <dgm:prSet presAssocID="{C5E5EE9F-B845-4090-A822-3724A00E682A}" presName="Accent4" presStyleLbl="node1" presStyleIdx="3" presStyleCnt="13"/>
      <dgm:spPr/>
    </dgm:pt>
    <dgm:pt modelId="{AEB44885-9313-44E2-837C-8531114B0CD5}" type="pres">
      <dgm:prSet presAssocID="{C5E5EE9F-B845-4090-A822-3724A00E682A}" presName="Accent5" presStyleLbl="node1" presStyleIdx="4" presStyleCnt="13"/>
      <dgm:spPr/>
    </dgm:pt>
    <dgm:pt modelId="{2FB494C5-FB9A-416F-AA6B-06FC0CE08B16}" type="pres">
      <dgm:prSet presAssocID="{C5E5EE9F-B845-4090-A822-3724A00E682A}" presName="Accent6" presStyleLbl="node1" presStyleIdx="5" presStyleCnt="13"/>
      <dgm:spPr/>
    </dgm:pt>
    <dgm:pt modelId="{55C334F4-DD73-4EF1-8939-894960C83178}" type="pres">
      <dgm:prSet presAssocID="{F2A09A2A-EAFF-4380-93FA-F1EF9B45CD6E}" presName="Child1" presStyleLbl="node1" presStyleIdx="6" presStyleCnt="13">
        <dgm:presLayoutVars>
          <dgm:chMax val="0"/>
          <dgm:chPref val="0"/>
        </dgm:presLayoutVars>
      </dgm:prSet>
      <dgm:spPr/>
      <dgm:t>
        <a:bodyPr/>
        <a:lstStyle/>
        <a:p>
          <a:endParaRPr lang="fr-FR"/>
        </a:p>
      </dgm:t>
    </dgm:pt>
    <dgm:pt modelId="{80CEA9D8-7841-4080-A4C2-313F00E0C6B9}" type="pres">
      <dgm:prSet presAssocID="{F2A09A2A-EAFF-4380-93FA-F1EF9B45CD6E}" presName="Accent7" presStyleCnt="0"/>
      <dgm:spPr/>
    </dgm:pt>
    <dgm:pt modelId="{79D4CBCC-7343-4D80-B5A5-8508A2D87E3F}" type="pres">
      <dgm:prSet presAssocID="{F2A09A2A-EAFF-4380-93FA-F1EF9B45CD6E}" presName="AccentHold1" presStyleLbl="node1" presStyleIdx="7" presStyleCnt="13"/>
      <dgm:spPr/>
    </dgm:pt>
    <dgm:pt modelId="{AC28A392-2E36-4355-AFC0-419A581EE937}" type="pres">
      <dgm:prSet presAssocID="{F2A09A2A-EAFF-4380-93FA-F1EF9B45CD6E}" presName="Accent8" presStyleCnt="0"/>
      <dgm:spPr/>
    </dgm:pt>
    <dgm:pt modelId="{A8B5CFAA-4AFA-4D34-B75E-F62C845C4309}" type="pres">
      <dgm:prSet presAssocID="{F2A09A2A-EAFF-4380-93FA-F1EF9B45CD6E}" presName="AccentHold2" presStyleLbl="node1" presStyleIdx="8" presStyleCnt="13"/>
      <dgm:spPr/>
    </dgm:pt>
    <dgm:pt modelId="{31DB79E8-CD6D-4A8A-A935-D3A8A30453BF}" type="pres">
      <dgm:prSet presAssocID="{8BEAB783-54D1-477F-B164-B439951E1FF2}" presName="Child2" presStyleLbl="node1" presStyleIdx="9" presStyleCnt="13">
        <dgm:presLayoutVars>
          <dgm:chMax val="0"/>
          <dgm:chPref val="0"/>
        </dgm:presLayoutVars>
      </dgm:prSet>
      <dgm:spPr/>
      <dgm:t>
        <a:bodyPr/>
        <a:lstStyle/>
        <a:p>
          <a:endParaRPr lang="fr-FR"/>
        </a:p>
      </dgm:t>
    </dgm:pt>
    <dgm:pt modelId="{D0F9C682-5900-4C5E-A762-03CB8DA40CD2}" type="pres">
      <dgm:prSet presAssocID="{8BEAB783-54D1-477F-B164-B439951E1FF2}" presName="Accent9" presStyleCnt="0"/>
      <dgm:spPr/>
    </dgm:pt>
    <dgm:pt modelId="{E632120B-CEA6-4197-B558-99421CCC4F59}" type="pres">
      <dgm:prSet presAssocID="{8BEAB783-54D1-477F-B164-B439951E1FF2}" presName="AccentHold1" presStyleLbl="node1" presStyleIdx="10" presStyleCnt="13"/>
      <dgm:spPr/>
    </dgm:pt>
    <dgm:pt modelId="{D7058FA9-D16C-4A05-BDCD-7822E019F31B}" type="pres">
      <dgm:prSet presAssocID="{8BEAB783-54D1-477F-B164-B439951E1FF2}" presName="Accent10" presStyleCnt="0"/>
      <dgm:spPr/>
    </dgm:pt>
    <dgm:pt modelId="{DA1ACE4A-A675-4845-9E6B-9ABB9943329C}" type="pres">
      <dgm:prSet presAssocID="{8BEAB783-54D1-477F-B164-B439951E1FF2}" presName="AccentHold2" presStyleLbl="node1" presStyleIdx="11" presStyleCnt="13"/>
      <dgm:spPr/>
    </dgm:pt>
    <dgm:pt modelId="{D4976F17-A832-41D7-B6AC-7FE1A4BC9C07}" type="pres">
      <dgm:prSet presAssocID="{8BEAB783-54D1-477F-B164-B439951E1FF2}" presName="Accent11" presStyleCnt="0"/>
      <dgm:spPr/>
    </dgm:pt>
    <dgm:pt modelId="{F403D47F-31B9-4283-BFB6-3AF83D42C0E7}" type="pres">
      <dgm:prSet presAssocID="{8BEAB783-54D1-477F-B164-B439951E1FF2}" presName="AccentHold3" presStyleLbl="node1" presStyleIdx="12" presStyleCnt="13"/>
      <dgm:spPr/>
    </dgm:pt>
  </dgm:ptLst>
  <dgm:cxnLst>
    <dgm:cxn modelId="{4DB99E1B-044C-412D-ACCF-C8D3B3B8BA14}" type="presOf" srcId="{F2A09A2A-EAFF-4380-93FA-F1EF9B45CD6E}" destId="{55C334F4-DD73-4EF1-8939-894960C83178}" srcOrd="0" destOrd="0" presId="urn:microsoft.com/office/officeart/2009/3/layout/CircleRelationship"/>
    <dgm:cxn modelId="{11ADC699-E7F9-4471-9E93-73CE775E4CBF}" srcId="{C5E5EE9F-B845-4090-A822-3724A00E682A}" destId="{F2A09A2A-EAFF-4380-93FA-F1EF9B45CD6E}" srcOrd="0" destOrd="0" parTransId="{5328A43E-4B6D-4664-B546-63478828DC3E}" sibTransId="{E92A3A7D-7DBE-4952-B957-DD32FD783EC5}"/>
    <dgm:cxn modelId="{4951D48B-F6D4-4E77-9ED4-47991D1539F2}" type="presOf" srcId="{E411A732-6E11-449C-8ACB-8BA7B91BDAB3}" destId="{4F127E21-30C7-4348-83C5-F5142BBBAE5E}" srcOrd="0" destOrd="0" presId="urn:microsoft.com/office/officeart/2009/3/layout/CircleRelationship"/>
    <dgm:cxn modelId="{5D36393A-1D9A-43A1-8B82-083CD02887A7}" srcId="{E411A732-6E11-449C-8ACB-8BA7B91BDAB3}" destId="{C5E5EE9F-B845-4090-A822-3724A00E682A}" srcOrd="0" destOrd="0" parTransId="{CC47AD58-CBBA-45AA-B587-3E46455758B1}" sibTransId="{B87272D2-8FA5-4521-8A99-06ED3D3ECA06}"/>
    <dgm:cxn modelId="{B6265CE1-3E80-4AFB-BF94-86E94102487A}" srcId="{C5E5EE9F-B845-4090-A822-3724A00E682A}" destId="{8BEAB783-54D1-477F-B164-B439951E1FF2}" srcOrd="1" destOrd="0" parTransId="{490B1AF8-4080-4150-8D53-D6A10183995E}" sibTransId="{C45ABA8B-BD12-4543-BF3E-D97EB0A2659A}"/>
    <dgm:cxn modelId="{1D608E78-914D-4A19-A355-747453E665E8}" type="presOf" srcId="{8BEAB783-54D1-477F-B164-B439951E1FF2}" destId="{31DB79E8-CD6D-4A8A-A935-D3A8A30453BF}" srcOrd="0" destOrd="0" presId="urn:microsoft.com/office/officeart/2009/3/layout/CircleRelationship"/>
    <dgm:cxn modelId="{5D9CAEC9-5F7A-4740-B8C3-6C3B6E42CA69}" type="presOf" srcId="{C5E5EE9F-B845-4090-A822-3724A00E682A}" destId="{A8E21551-34A7-423E-88FD-D2782CC02ECA}" srcOrd="0" destOrd="0" presId="urn:microsoft.com/office/officeart/2009/3/layout/CircleRelationship"/>
    <dgm:cxn modelId="{2CB5016F-5D5A-4F55-BBCB-3ED8217228E4}" type="presParOf" srcId="{4F127E21-30C7-4348-83C5-F5142BBBAE5E}" destId="{A8E21551-34A7-423E-88FD-D2782CC02ECA}" srcOrd="0" destOrd="0" presId="urn:microsoft.com/office/officeart/2009/3/layout/CircleRelationship"/>
    <dgm:cxn modelId="{9862D92C-2412-43AB-B9AB-7F391F7B26E5}" type="presParOf" srcId="{4F127E21-30C7-4348-83C5-F5142BBBAE5E}" destId="{E751C4BF-62A3-4DEB-BB26-4E6119C08272}" srcOrd="1" destOrd="0" presId="urn:microsoft.com/office/officeart/2009/3/layout/CircleRelationship"/>
    <dgm:cxn modelId="{D50062A6-AB8B-4D45-8886-4E2B79BA84E1}" type="presParOf" srcId="{4F127E21-30C7-4348-83C5-F5142BBBAE5E}" destId="{74E7FACA-A241-40CA-8208-21B1FACFA550}" srcOrd="2" destOrd="0" presId="urn:microsoft.com/office/officeart/2009/3/layout/CircleRelationship"/>
    <dgm:cxn modelId="{470110A9-6C37-4B08-943E-2D034D60A717}" type="presParOf" srcId="{4F127E21-30C7-4348-83C5-F5142BBBAE5E}" destId="{6CB48BD3-0CE4-4B91-BA09-825049626920}" srcOrd="3" destOrd="0" presId="urn:microsoft.com/office/officeart/2009/3/layout/CircleRelationship"/>
    <dgm:cxn modelId="{F6CDFEE4-D081-4A03-8221-73F6FE62FBA3}" type="presParOf" srcId="{4F127E21-30C7-4348-83C5-F5142BBBAE5E}" destId="{26047957-94DE-420A-B446-3AE0217EA897}" srcOrd="4" destOrd="0" presId="urn:microsoft.com/office/officeart/2009/3/layout/CircleRelationship"/>
    <dgm:cxn modelId="{C2750FA9-6E03-4726-808A-9681B2135EF0}" type="presParOf" srcId="{4F127E21-30C7-4348-83C5-F5142BBBAE5E}" destId="{AEB44885-9313-44E2-837C-8531114B0CD5}" srcOrd="5" destOrd="0" presId="urn:microsoft.com/office/officeart/2009/3/layout/CircleRelationship"/>
    <dgm:cxn modelId="{2BED32E1-FE64-46BD-9A35-66792CEBAA7A}" type="presParOf" srcId="{4F127E21-30C7-4348-83C5-F5142BBBAE5E}" destId="{2FB494C5-FB9A-416F-AA6B-06FC0CE08B16}" srcOrd="6" destOrd="0" presId="urn:microsoft.com/office/officeart/2009/3/layout/CircleRelationship"/>
    <dgm:cxn modelId="{4DC4629E-2472-4448-9BB5-EFBB85481F83}" type="presParOf" srcId="{4F127E21-30C7-4348-83C5-F5142BBBAE5E}" destId="{55C334F4-DD73-4EF1-8939-894960C83178}" srcOrd="7" destOrd="0" presId="urn:microsoft.com/office/officeart/2009/3/layout/CircleRelationship"/>
    <dgm:cxn modelId="{334D5FBD-9639-498A-BB75-9544BE349D1F}" type="presParOf" srcId="{4F127E21-30C7-4348-83C5-F5142BBBAE5E}" destId="{80CEA9D8-7841-4080-A4C2-313F00E0C6B9}" srcOrd="8" destOrd="0" presId="urn:microsoft.com/office/officeart/2009/3/layout/CircleRelationship"/>
    <dgm:cxn modelId="{3AEF7168-00FE-4A0A-BA4A-26628A72F60F}" type="presParOf" srcId="{80CEA9D8-7841-4080-A4C2-313F00E0C6B9}" destId="{79D4CBCC-7343-4D80-B5A5-8508A2D87E3F}" srcOrd="0" destOrd="0" presId="urn:microsoft.com/office/officeart/2009/3/layout/CircleRelationship"/>
    <dgm:cxn modelId="{DB71CD3F-3EB7-48AF-9832-F9126BFD390E}" type="presParOf" srcId="{4F127E21-30C7-4348-83C5-F5142BBBAE5E}" destId="{AC28A392-2E36-4355-AFC0-419A581EE937}" srcOrd="9" destOrd="0" presId="urn:microsoft.com/office/officeart/2009/3/layout/CircleRelationship"/>
    <dgm:cxn modelId="{DBA6E65C-387D-4A69-9397-97A234A028F4}" type="presParOf" srcId="{AC28A392-2E36-4355-AFC0-419A581EE937}" destId="{A8B5CFAA-4AFA-4D34-B75E-F62C845C4309}" srcOrd="0" destOrd="0" presId="urn:microsoft.com/office/officeart/2009/3/layout/CircleRelationship"/>
    <dgm:cxn modelId="{81CF44D6-48E9-40D0-B30A-53CFE1F05D05}" type="presParOf" srcId="{4F127E21-30C7-4348-83C5-F5142BBBAE5E}" destId="{31DB79E8-CD6D-4A8A-A935-D3A8A30453BF}" srcOrd="10" destOrd="0" presId="urn:microsoft.com/office/officeart/2009/3/layout/CircleRelationship"/>
    <dgm:cxn modelId="{FBEE0479-E0D3-4009-ACCC-17A5079EABEB}" type="presParOf" srcId="{4F127E21-30C7-4348-83C5-F5142BBBAE5E}" destId="{D0F9C682-5900-4C5E-A762-03CB8DA40CD2}" srcOrd="11" destOrd="0" presId="urn:microsoft.com/office/officeart/2009/3/layout/CircleRelationship"/>
    <dgm:cxn modelId="{260C19B7-B176-442A-837D-4BCDA597406D}" type="presParOf" srcId="{D0F9C682-5900-4C5E-A762-03CB8DA40CD2}" destId="{E632120B-CEA6-4197-B558-99421CCC4F59}" srcOrd="0" destOrd="0" presId="urn:microsoft.com/office/officeart/2009/3/layout/CircleRelationship"/>
    <dgm:cxn modelId="{50AA1F4F-B042-434C-8338-760D5B37E4D6}" type="presParOf" srcId="{4F127E21-30C7-4348-83C5-F5142BBBAE5E}" destId="{D7058FA9-D16C-4A05-BDCD-7822E019F31B}" srcOrd="12" destOrd="0" presId="urn:microsoft.com/office/officeart/2009/3/layout/CircleRelationship"/>
    <dgm:cxn modelId="{F53CF367-A0AD-4C33-BF09-0F51D06A9121}" type="presParOf" srcId="{D7058FA9-D16C-4A05-BDCD-7822E019F31B}" destId="{DA1ACE4A-A675-4845-9E6B-9ABB9943329C}" srcOrd="0" destOrd="0" presId="urn:microsoft.com/office/officeart/2009/3/layout/CircleRelationship"/>
    <dgm:cxn modelId="{8B147354-C965-4DCD-95B1-CD9E192F98FF}" type="presParOf" srcId="{4F127E21-30C7-4348-83C5-F5142BBBAE5E}" destId="{D4976F17-A832-41D7-B6AC-7FE1A4BC9C07}" srcOrd="13" destOrd="0" presId="urn:microsoft.com/office/officeart/2009/3/layout/CircleRelationship"/>
    <dgm:cxn modelId="{A4C7649F-6DF7-4604-8C16-C8107260117A}" type="presParOf" srcId="{D4976F17-A832-41D7-B6AC-7FE1A4BC9C07}" destId="{F403D47F-31B9-4283-BFB6-3AF83D42C0E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960ECB-D14F-4541-BB06-9C4EE67178EE}"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FR"/>
        </a:p>
      </dgm:t>
    </dgm:pt>
    <dgm:pt modelId="{D32F463E-4CAF-4D70-8608-A236EC71806E}">
      <dgm:prSet phldrT="[Texte]"/>
      <dgm:spPr>
        <a:solidFill>
          <a:schemeClr val="accent2">
            <a:lumMod val="20000"/>
            <a:lumOff val="80000"/>
          </a:schemeClr>
        </a:solidFill>
      </dgm:spPr>
      <dgm:t>
        <a:bodyPr/>
        <a:lstStyle/>
        <a:p>
          <a:r>
            <a:rPr lang="ar-MA" b="1" dirty="0" smtClean="0">
              <a:solidFill>
                <a:schemeClr val="tx1"/>
              </a:solidFill>
              <a:latin typeface="Sakkal Majalla" panose="02000000000000000000" pitchFamily="2" charset="-78"/>
              <a:cs typeface="Sakkal Majalla" panose="02000000000000000000" pitchFamily="2" charset="-78"/>
            </a:rPr>
            <a:t>النظام معلوماتي</a:t>
          </a:r>
          <a:endParaRPr lang="fr-FR" dirty="0">
            <a:solidFill>
              <a:schemeClr val="tx1"/>
            </a:solidFill>
          </a:endParaRPr>
        </a:p>
      </dgm:t>
    </dgm:pt>
    <dgm:pt modelId="{F0F3C18D-C577-4995-AC68-E584C91CD3FA}" type="parTrans" cxnId="{D7279413-9E8A-49F0-B0B6-40FA7936BAF3}">
      <dgm:prSet/>
      <dgm:spPr/>
      <dgm:t>
        <a:bodyPr/>
        <a:lstStyle/>
        <a:p>
          <a:endParaRPr lang="fr-FR"/>
        </a:p>
      </dgm:t>
    </dgm:pt>
    <dgm:pt modelId="{E4ECAD3E-EEC1-44C0-9482-EDD757EC4053}" type="sibTrans" cxnId="{D7279413-9E8A-49F0-B0B6-40FA7936BAF3}">
      <dgm:prSet/>
      <dgm:spPr/>
      <dgm:t>
        <a:bodyPr/>
        <a:lstStyle/>
        <a:p>
          <a:endParaRPr lang="fr-FR"/>
        </a:p>
      </dgm:t>
    </dgm:pt>
    <dgm:pt modelId="{A5171795-D26F-42B7-A637-A2EECDA81F8E}">
      <dgm:prSet phldrT="[Texte]" custT="1"/>
      <dgm:spPr/>
      <dgm:t>
        <a:bodyPr/>
        <a:lstStyle/>
        <a:p>
          <a:r>
            <a:rPr lang="ar-MA" sz="2400" b="1" dirty="0" smtClean="0">
              <a:solidFill>
                <a:schemeClr val="tx1"/>
              </a:solidFill>
              <a:latin typeface="Sakkal Majalla" panose="02000000000000000000" pitchFamily="2" charset="-78"/>
              <a:cs typeface="Sakkal Majalla" panose="02000000000000000000" pitchFamily="2" charset="-78"/>
            </a:rPr>
            <a:t>اقتناء ترخيص لنظام معلوماتي </a:t>
          </a:r>
          <a:endParaRPr lang="fr-FR" sz="2400" dirty="0"/>
        </a:p>
      </dgm:t>
    </dgm:pt>
    <dgm:pt modelId="{BE6EB083-25BE-4FDD-9CC0-9A3B9AF5FE35}" type="parTrans" cxnId="{404857D8-E1EE-4C02-8060-B842E9314479}">
      <dgm:prSet/>
      <dgm:spPr/>
      <dgm:t>
        <a:bodyPr/>
        <a:lstStyle/>
        <a:p>
          <a:endParaRPr lang="fr-FR"/>
        </a:p>
      </dgm:t>
    </dgm:pt>
    <dgm:pt modelId="{E089AAF2-F603-427A-AF78-780C7CD5536F}" type="sibTrans" cxnId="{404857D8-E1EE-4C02-8060-B842E9314479}">
      <dgm:prSet/>
      <dgm:spPr/>
      <dgm:t>
        <a:bodyPr/>
        <a:lstStyle/>
        <a:p>
          <a:endParaRPr lang="fr-FR"/>
        </a:p>
      </dgm:t>
    </dgm:pt>
    <dgm:pt modelId="{FFE8FAC7-214C-40C2-8A7F-AD870B86A2C3}">
      <dgm:prSet phldrT="[Texte]"/>
      <dgm:spPr>
        <a:solidFill>
          <a:schemeClr val="accent2"/>
        </a:solidFill>
        <a:ln>
          <a:solidFill>
            <a:schemeClr val="tx1"/>
          </a:solidFill>
        </a:ln>
      </dgm:spPr>
      <dgm:t>
        <a:bodyPr/>
        <a:lstStyle/>
        <a:p>
          <a:r>
            <a:rPr lang="ar-MA" b="1" dirty="0" smtClean="0">
              <a:solidFill>
                <a:schemeClr val="bg1"/>
              </a:solidFill>
              <a:latin typeface="Sakkal Majalla" panose="02000000000000000000" pitchFamily="2" charset="-78"/>
              <a:cs typeface="Sakkal Majalla" panose="02000000000000000000" pitchFamily="2" charset="-78"/>
            </a:rPr>
            <a:t>3،6 مليون درهم</a:t>
          </a:r>
          <a:endParaRPr lang="fr-FR" dirty="0"/>
        </a:p>
      </dgm:t>
    </dgm:pt>
    <dgm:pt modelId="{7F9CC6FD-0D1F-4849-A599-8019E9B27F13}" type="parTrans" cxnId="{C6FADAAE-5F28-45E5-8672-2E6F117BB415}">
      <dgm:prSet/>
      <dgm:spPr/>
      <dgm:t>
        <a:bodyPr/>
        <a:lstStyle/>
        <a:p>
          <a:endParaRPr lang="fr-FR"/>
        </a:p>
      </dgm:t>
    </dgm:pt>
    <dgm:pt modelId="{D23B4EDA-2AE1-4D7F-A5A0-34E38674E67E}" type="sibTrans" cxnId="{C6FADAAE-5F28-45E5-8672-2E6F117BB415}">
      <dgm:prSet/>
      <dgm:spPr/>
      <dgm:t>
        <a:bodyPr/>
        <a:lstStyle/>
        <a:p>
          <a:endParaRPr lang="fr-FR"/>
        </a:p>
      </dgm:t>
    </dgm:pt>
    <dgm:pt modelId="{701505B6-B971-444E-B9E4-4D38A583D582}" type="pres">
      <dgm:prSet presAssocID="{26960ECB-D14F-4541-BB06-9C4EE67178EE}" presName="Name0" presStyleCnt="0">
        <dgm:presLayoutVars>
          <dgm:chMax val="1"/>
          <dgm:chPref val="1"/>
        </dgm:presLayoutVars>
      </dgm:prSet>
      <dgm:spPr/>
      <dgm:t>
        <a:bodyPr/>
        <a:lstStyle/>
        <a:p>
          <a:endParaRPr lang="fr-FR"/>
        </a:p>
      </dgm:t>
    </dgm:pt>
    <dgm:pt modelId="{5608ED07-F22D-4951-86CE-134EFD05D207}" type="pres">
      <dgm:prSet presAssocID="{D32F463E-4CAF-4D70-8608-A236EC71806E}" presName="Parent" presStyleLbl="node0" presStyleIdx="0" presStyleCnt="1">
        <dgm:presLayoutVars>
          <dgm:chMax val="5"/>
          <dgm:chPref val="5"/>
        </dgm:presLayoutVars>
      </dgm:prSet>
      <dgm:spPr/>
      <dgm:t>
        <a:bodyPr/>
        <a:lstStyle/>
        <a:p>
          <a:endParaRPr lang="fr-FR"/>
        </a:p>
      </dgm:t>
    </dgm:pt>
    <dgm:pt modelId="{5306BF61-838E-4474-A2E5-E78155AA311C}" type="pres">
      <dgm:prSet presAssocID="{D32F463E-4CAF-4D70-8608-A236EC71806E}" presName="Accent1" presStyleLbl="node1" presStyleIdx="0" presStyleCnt="13"/>
      <dgm:spPr/>
    </dgm:pt>
    <dgm:pt modelId="{C9EE2D0F-B21C-4195-A726-63CB347B197A}" type="pres">
      <dgm:prSet presAssocID="{D32F463E-4CAF-4D70-8608-A236EC71806E}" presName="Accent2" presStyleLbl="node1" presStyleIdx="1" presStyleCnt="13"/>
      <dgm:spPr/>
    </dgm:pt>
    <dgm:pt modelId="{CB5381ED-3815-4DB5-BDF1-02AAF04933BF}" type="pres">
      <dgm:prSet presAssocID="{D32F463E-4CAF-4D70-8608-A236EC71806E}" presName="Accent3" presStyleLbl="node1" presStyleIdx="2" presStyleCnt="13"/>
      <dgm:spPr/>
    </dgm:pt>
    <dgm:pt modelId="{738809A3-D980-4DC7-8FD4-0CBF0692948A}" type="pres">
      <dgm:prSet presAssocID="{D32F463E-4CAF-4D70-8608-A236EC71806E}" presName="Accent4" presStyleLbl="node1" presStyleIdx="3" presStyleCnt="13"/>
      <dgm:spPr/>
    </dgm:pt>
    <dgm:pt modelId="{E336A85B-21DE-466F-ACE9-DC889E5C527C}" type="pres">
      <dgm:prSet presAssocID="{D32F463E-4CAF-4D70-8608-A236EC71806E}" presName="Accent5" presStyleLbl="node1" presStyleIdx="4" presStyleCnt="13"/>
      <dgm:spPr/>
    </dgm:pt>
    <dgm:pt modelId="{2975D3C6-BD48-45B6-ABE0-0B7E7D7BF30D}" type="pres">
      <dgm:prSet presAssocID="{D32F463E-4CAF-4D70-8608-A236EC71806E}" presName="Accent6" presStyleLbl="node1" presStyleIdx="5" presStyleCnt="13"/>
      <dgm:spPr/>
    </dgm:pt>
    <dgm:pt modelId="{5B3682D0-CFBD-49F0-AB07-06E3102ACFAC}" type="pres">
      <dgm:prSet presAssocID="{A5171795-D26F-42B7-A637-A2EECDA81F8E}" presName="Child1" presStyleLbl="node1" presStyleIdx="6" presStyleCnt="13" custScaleX="110339">
        <dgm:presLayoutVars>
          <dgm:chMax val="0"/>
          <dgm:chPref val="0"/>
        </dgm:presLayoutVars>
      </dgm:prSet>
      <dgm:spPr/>
      <dgm:t>
        <a:bodyPr/>
        <a:lstStyle/>
        <a:p>
          <a:endParaRPr lang="fr-FR"/>
        </a:p>
      </dgm:t>
    </dgm:pt>
    <dgm:pt modelId="{04395BF8-EF79-496C-A3EE-17EE68A192B6}" type="pres">
      <dgm:prSet presAssocID="{A5171795-D26F-42B7-A637-A2EECDA81F8E}" presName="Accent7" presStyleCnt="0"/>
      <dgm:spPr/>
    </dgm:pt>
    <dgm:pt modelId="{494603E7-1F07-4BD9-888E-10891BE2AA07}" type="pres">
      <dgm:prSet presAssocID="{A5171795-D26F-42B7-A637-A2EECDA81F8E}" presName="AccentHold1" presStyleLbl="node1" presStyleIdx="7" presStyleCnt="13"/>
      <dgm:spPr/>
    </dgm:pt>
    <dgm:pt modelId="{243E9500-9BFA-410D-AD41-E564E90994EC}" type="pres">
      <dgm:prSet presAssocID="{A5171795-D26F-42B7-A637-A2EECDA81F8E}" presName="Accent8" presStyleCnt="0"/>
      <dgm:spPr/>
    </dgm:pt>
    <dgm:pt modelId="{9E68E255-D57C-4BC8-987F-57FB70E8A0B4}" type="pres">
      <dgm:prSet presAssocID="{A5171795-D26F-42B7-A637-A2EECDA81F8E}" presName="AccentHold2" presStyleLbl="node1" presStyleIdx="8" presStyleCnt="13"/>
      <dgm:spPr/>
    </dgm:pt>
    <dgm:pt modelId="{7FBDD738-B319-4894-B8E1-6743CBCF7E34}" type="pres">
      <dgm:prSet presAssocID="{FFE8FAC7-214C-40C2-8A7F-AD870B86A2C3}" presName="Child2" presStyleLbl="node1" presStyleIdx="9" presStyleCnt="13">
        <dgm:presLayoutVars>
          <dgm:chMax val="0"/>
          <dgm:chPref val="0"/>
        </dgm:presLayoutVars>
      </dgm:prSet>
      <dgm:spPr/>
      <dgm:t>
        <a:bodyPr/>
        <a:lstStyle/>
        <a:p>
          <a:endParaRPr lang="fr-FR"/>
        </a:p>
      </dgm:t>
    </dgm:pt>
    <dgm:pt modelId="{90105E92-6EBB-41FE-942B-2598D8B30C1D}" type="pres">
      <dgm:prSet presAssocID="{FFE8FAC7-214C-40C2-8A7F-AD870B86A2C3}" presName="Accent9" presStyleCnt="0"/>
      <dgm:spPr/>
    </dgm:pt>
    <dgm:pt modelId="{D27CDFCC-93EE-41E9-B3A7-36D8BDAC65D2}" type="pres">
      <dgm:prSet presAssocID="{FFE8FAC7-214C-40C2-8A7F-AD870B86A2C3}" presName="AccentHold1" presStyleLbl="node1" presStyleIdx="10" presStyleCnt="13"/>
      <dgm:spPr/>
    </dgm:pt>
    <dgm:pt modelId="{32642665-4924-4EFA-8270-94706C4174E2}" type="pres">
      <dgm:prSet presAssocID="{FFE8FAC7-214C-40C2-8A7F-AD870B86A2C3}" presName="Accent10" presStyleCnt="0"/>
      <dgm:spPr/>
    </dgm:pt>
    <dgm:pt modelId="{5EA28AC0-2CAF-4928-AF77-AEDA178F44D6}" type="pres">
      <dgm:prSet presAssocID="{FFE8FAC7-214C-40C2-8A7F-AD870B86A2C3}" presName="AccentHold2" presStyleLbl="node1" presStyleIdx="11" presStyleCnt="13"/>
      <dgm:spPr/>
    </dgm:pt>
    <dgm:pt modelId="{C2757A43-C8A9-4917-8F34-227CBB7E8AAC}" type="pres">
      <dgm:prSet presAssocID="{FFE8FAC7-214C-40C2-8A7F-AD870B86A2C3}" presName="Accent11" presStyleCnt="0"/>
      <dgm:spPr/>
    </dgm:pt>
    <dgm:pt modelId="{F226C6BB-8750-41A0-8375-DEC8B29B166A}" type="pres">
      <dgm:prSet presAssocID="{FFE8FAC7-214C-40C2-8A7F-AD870B86A2C3}" presName="AccentHold3" presStyleLbl="node1" presStyleIdx="12" presStyleCnt="13"/>
      <dgm:spPr/>
    </dgm:pt>
  </dgm:ptLst>
  <dgm:cxnLst>
    <dgm:cxn modelId="{404857D8-E1EE-4C02-8060-B842E9314479}" srcId="{D32F463E-4CAF-4D70-8608-A236EC71806E}" destId="{A5171795-D26F-42B7-A637-A2EECDA81F8E}" srcOrd="0" destOrd="0" parTransId="{BE6EB083-25BE-4FDD-9CC0-9A3B9AF5FE35}" sibTransId="{E089AAF2-F603-427A-AF78-780C7CD5536F}"/>
    <dgm:cxn modelId="{E5327622-B523-4FB4-8F6B-40CD4F506696}" type="presOf" srcId="{D32F463E-4CAF-4D70-8608-A236EC71806E}" destId="{5608ED07-F22D-4951-86CE-134EFD05D207}" srcOrd="0" destOrd="0" presId="urn:microsoft.com/office/officeart/2009/3/layout/CircleRelationship"/>
    <dgm:cxn modelId="{DB064040-29AD-454A-B0C7-2D1BA203DCFA}" type="presOf" srcId="{A5171795-D26F-42B7-A637-A2EECDA81F8E}" destId="{5B3682D0-CFBD-49F0-AB07-06E3102ACFAC}" srcOrd="0" destOrd="0" presId="urn:microsoft.com/office/officeart/2009/3/layout/CircleRelationship"/>
    <dgm:cxn modelId="{D7279413-9E8A-49F0-B0B6-40FA7936BAF3}" srcId="{26960ECB-D14F-4541-BB06-9C4EE67178EE}" destId="{D32F463E-4CAF-4D70-8608-A236EC71806E}" srcOrd="0" destOrd="0" parTransId="{F0F3C18D-C577-4995-AC68-E584C91CD3FA}" sibTransId="{E4ECAD3E-EEC1-44C0-9482-EDD757EC4053}"/>
    <dgm:cxn modelId="{F83236C1-31C4-41E2-B6B1-7CE38708808E}" type="presOf" srcId="{26960ECB-D14F-4541-BB06-9C4EE67178EE}" destId="{701505B6-B971-444E-B9E4-4D38A583D582}" srcOrd="0" destOrd="0" presId="urn:microsoft.com/office/officeart/2009/3/layout/CircleRelationship"/>
    <dgm:cxn modelId="{C3103C60-490C-4584-86CA-673809C8689D}" type="presOf" srcId="{FFE8FAC7-214C-40C2-8A7F-AD870B86A2C3}" destId="{7FBDD738-B319-4894-B8E1-6743CBCF7E34}" srcOrd="0" destOrd="0" presId="urn:microsoft.com/office/officeart/2009/3/layout/CircleRelationship"/>
    <dgm:cxn modelId="{C6FADAAE-5F28-45E5-8672-2E6F117BB415}" srcId="{D32F463E-4CAF-4D70-8608-A236EC71806E}" destId="{FFE8FAC7-214C-40C2-8A7F-AD870B86A2C3}" srcOrd="1" destOrd="0" parTransId="{7F9CC6FD-0D1F-4849-A599-8019E9B27F13}" sibTransId="{D23B4EDA-2AE1-4D7F-A5A0-34E38674E67E}"/>
    <dgm:cxn modelId="{A44DC35B-C857-484E-82F7-FB1E9AAC24B2}" type="presParOf" srcId="{701505B6-B971-444E-B9E4-4D38A583D582}" destId="{5608ED07-F22D-4951-86CE-134EFD05D207}" srcOrd="0" destOrd="0" presId="urn:microsoft.com/office/officeart/2009/3/layout/CircleRelationship"/>
    <dgm:cxn modelId="{60FBB1DF-BD09-4777-ACDC-FDA8AF346439}" type="presParOf" srcId="{701505B6-B971-444E-B9E4-4D38A583D582}" destId="{5306BF61-838E-4474-A2E5-E78155AA311C}" srcOrd="1" destOrd="0" presId="urn:microsoft.com/office/officeart/2009/3/layout/CircleRelationship"/>
    <dgm:cxn modelId="{B2F59188-58DE-4ECA-B61F-D99B61870D14}" type="presParOf" srcId="{701505B6-B971-444E-B9E4-4D38A583D582}" destId="{C9EE2D0F-B21C-4195-A726-63CB347B197A}" srcOrd="2" destOrd="0" presId="urn:microsoft.com/office/officeart/2009/3/layout/CircleRelationship"/>
    <dgm:cxn modelId="{58C123F0-A4FE-4882-A6B0-5D7779049480}" type="presParOf" srcId="{701505B6-B971-444E-B9E4-4D38A583D582}" destId="{CB5381ED-3815-4DB5-BDF1-02AAF04933BF}" srcOrd="3" destOrd="0" presId="urn:microsoft.com/office/officeart/2009/3/layout/CircleRelationship"/>
    <dgm:cxn modelId="{EF1E1529-F79D-466B-ACD1-F6CDD0546936}" type="presParOf" srcId="{701505B6-B971-444E-B9E4-4D38A583D582}" destId="{738809A3-D980-4DC7-8FD4-0CBF0692948A}" srcOrd="4" destOrd="0" presId="urn:microsoft.com/office/officeart/2009/3/layout/CircleRelationship"/>
    <dgm:cxn modelId="{ED221C7F-8005-4161-B15C-4E76428AF289}" type="presParOf" srcId="{701505B6-B971-444E-B9E4-4D38A583D582}" destId="{E336A85B-21DE-466F-ACE9-DC889E5C527C}" srcOrd="5" destOrd="0" presId="urn:microsoft.com/office/officeart/2009/3/layout/CircleRelationship"/>
    <dgm:cxn modelId="{898CBBF5-313A-47BF-A7F4-FD10C83F3672}" type="presParOf" srcId="{701505B6-B971-444E-B9E4-4D38A583D582}" destId="{2975D3C6-BD48-45B6-ABE0-0B7E7D7BF30D}" srcOrd="6" destOrd="0" presId="urn:microsoft.com/office/officeart/2009/3/layout/CircleRelationship"/>
    <dgm:cxn modelId="{F44A0E7B-3876-46F4-AB31-6CF5CAD194F5}" type="presParOf" srcId="{701505B6-B971-444E-B9E4-4D38A583D582}" destId="{5B3682D0-CFBD-49F0-AB07-06E3102ACFAC}" srcOrd="7" destOrd="0" presId="urn:microsoft.com/office/officeart/2009/3/layout/CircleRelationship"/>
    <dgm:cxn modelId="{7AB6DB4F-6914-4F77-9F13-7A5CABA26CF6}" type="presParOf" srcId="{701505B6-B971-444E-B9E4-4D38A583D582}" destId="{04395BF8-EF79-496C-A3EE-17EE68A192B6}" srcOrd="8" destOrd="0" presId="urn:microsoft.com/office/officeart/2009/3/layout/CircleRelationship"/>
    <dgm:cxn modelId="{C6D46937-1985-444B-8446-291B849D1CA8}" type="presParOf" srcId="{04395BF8-EF79-496C-A3EE-17EE68A192B6}" destId="{494603E7-1F07-4BD9-888E-10891BE2AA07}" srcOrd="0" destOrd="0" presId="urn:microsoft.com/office/officeart/2009/3/layout/CircleRelationship"/>
    <dgm:cxn modelId="{4BD631CF-6937-4655-B364-28BF56BC34AD}" type="presParOf" srcId="{701505B6-B971-444E-B9E4-4D38A583D582}" destId="{243E9500-9BFA-410D-AD41-E564E90994EC}" srcOrd="9" destOrd="0" presId="urn:microsoft.com/office/officeart/2009/3/layout/CircleRelationship"/>
    <dgm:cxn modelId="{4E4DFD00-F1AB-4AFF-86FD-75F7B0B6352B}" type="presParOf" srcId="{243E9500-9BFA-410D-AD41-E564E90994EC}" destId="{9E68E255-D57C-4BC8-987F-57FB70E8A0B4}" srcOrd="0" destOrd="0" presId="urn:microsoft.com/office/officeart/2009/3/layout/CircleRelationship"/>
    <dgm:cxn modelId="{55F85D51-1290-4F73-8629-3134585553A9}" type="presParOf" srcId="{701505B6-B971-444E-B9E4-4D38A583D582}" destId="{7FBDD738-B319-4894-B8E1-6743CBCF7E34}" srcOrd="10" destOrd="0" presId="urn:microsoft.com/office/officeart/2009/3/layout/CircleRelationship"/>
    <dgm:cxn modelId="{0D502DF4-603A-4998-9CF6-9B56F4DE85DB}" type="presParOf" srcId="{701505B6-B971-444E-B9E4-4D38A583D582}" destId="{90105E92-6EBB-41FE-942B-2598D8B30C1D}" srcOrd="11" destOrd="0" presId="urn:microsoft.com/office/officeart/2009/3/layout/CircleRelationship"/>
    <dgm:cxn modelId="{728F8746-5F7A-44C2-AD74-EB46D3D2148D}" type="presParOf" srcId="{90105E92-6EBB-41FE-942B-2598D8B30C1D}" destId="{D27CDFCC-93EE-41E9-B3A7-36D8BDAC65D2}" srcOrd="0" destOrd="0" presId="urn:microsoft.com/office/officeart/2009/3/layout/CircleRelationship"/>
    <dgm:cxn modelId="{D0B0176D-D4A2-405A-9EEB-F596F8E6B505}" type="presParOf" srcId="{701505B6-B971-444E-B9E4-4D38A583D582}" destId="{32642665-4924-4EFA-8270-94706C4174E2}" srcOrd="12" destOrd="0" presId="urn:microsoft.com/office/officeart/2009/3/layout/CircleRelationship"/>
    <dgm:cxn modelId="{99AFE2E1-B810-4833-804A-435A9A05F642}" type="presParOf" srcId="{32642665-4924-4EFA-8270-94706C4174E2}" destId="{5EA28AC0-2CAF-4928-AF77-AEDA178F44D6}" srcOrd="0" destOrd="0" presId="urn:microsoft.com/office/officeart/2009/3/layout/CircleRelationship"/>
    <dgm:cxn modelId="{99416471-C402-4993-902D-345C65B0DB30}" type="presParOf" srcId="{701505B6-B971-444E-B9E4-4D38A583D582}" destId="{C2757A43-C8A9-4917-8F34-227CBB7E8AAC}" srcOrd="13" destOrd="0" presId="urn:microsoft.com/office/officeart/2009/3/layout/CircleRelationship"/>
    <dgm:cxn modelId="{3A8435BF-F58E-403C-9536-FB2A2AA0F947}" type="presParOf" srcId="{C2757A43-C8A9-4917-8F34-227CBB7E8AAC}" destId="{F226C6BB-8750-41A0-8375-DEC8B29B166A}"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BCCB97-4540-438E-8CBB-A31C3E2329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5853326D-97E7-46D2-9BCA-BE024E73FB61}">
      <dgm:prSet phldrT="[Texte]" custT="1"/>
      <dgm:spPr>
        <a:solidFill>
          <a:schemeClr val="accent1">
            <a:lumMod val="40000"/>
            <a:lumOff val="60000"/>
          </a:schemeClr>
        </a:solidFill>
      </dgm:spPr>
      <dgm:t>
        <a:bodyPr/>
        <a:lstStyle/>
        <a:p>
          <a:pPr rtl="1"/>
          <a:endParaRPr lang="ar-MA" sz="3200" b="1"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endParaRPr>
        </a:p>
        <a:p>
          <a:pPr rtl="1"/>
          <a:r>
            <a:rPr lang="ar-MA" sz="2800" b="1"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 لمدن العرائش  و تزنيت و وزان</a:t>
          </a:r>
          <a:r>
            <a:rPr lang="fr-FR" sz="2800" b="1"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MA" sz="2800" b="1"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و المضيق </a:t>
          </a:r>
          <a:r>
            <a:rPr lang="ar-MA" sz="2800" b="1" dirty="0" err="1"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الفنيدق</a:t>
          </a:r>
          <a:r>
            <a:rPr lang="ar-MA" sz="2800" b="1"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p>
        <a:p>
          <a:pPr rtl="1"/>
          <a:endParaRPr lang="fr-FR" sz="2800" dirty="0">
            <a:solidFill>
              <a:srgbClr val="002060"/>
            </a:solidFill>
          </a:endParaRPr>
        </a:p>
      </dgm:t>
    </dgm:pt>
    <dgm:pt modelId="{DF473010-60F3-41BF-AB84-7994C7ECAADC}" type="parTrans" cxnId="{052E08DA-8313-44A4-A686-904C9CBCD644}">
      <dgm:prSet/>
      <dgm:spPr/>
      <dgm:t>
        <a:bodyPr/>
        <a:lstStyle/>
        <a:p>
          <a:endParaRPr lang="fr-FR"/>
        </a:p>
      </dgm:t>
    </dgm:pt>
    <dgm:pt modelId="{C1CAFCB7-4AE7-46CA-92C6-8E001F9E0A09}" type="sibTrans" cxnId="{052E08DA-8313-44A4-A686-904C9CBCD644}">
      <dgm:prSet/>
      <dgm:spPr/>
      <dgm:t>
        <a:bodyPr/>
        <a:lstStyle/>
        <a:p>
          <a:endParaRPr lang="fr-FR"/>
        </a:p>
      </dgm:t>
    </dgm:pt>
    <dgm:pt modelId="{E70F4A61-9F00-4798-9B02-B0556766EE52}">
      <dgm:prSet phldrT="[Texte]" custT="1"/>
      <dgm:spPr>
        <a:solidFill>
          <a:schemeClr val="accent2">
            <a:lumMod val="20000"/>
            <a:lumOff val="80000"/>
          </a:schemeClr>
        </a:solidFill>
        <a:ln>
          <a:solidFill>
            <a:schemeClr val="tx1"/>
          </a:solidFill>
        </a:ln>
      </dgm:spPr>
      <dgm:t>
        <a:bodyPr/>
        <a:lstStyle/>
        <a:p>
          <a:pPr rtl="1"/>
          <a:r>
            <a:rPr lang="ar-MA" sz="2800" b="1" dirty="0" smtClean="0">
              <a:solidFill>
                <a:schemeClr val="tx1"/>
              </a:solidFill>
              <a:latin typeface="Sakkal Majalla" panose="02000000000000000000" pitchFamily="2" charset="-78"/>
              <a:cs typeface="Sakkal Majalla" panose="02000000000000000000" pitchFamily="2" charset="-78"/>
            </a:rPr>
            <a:t>اعداد اتفاقيات التدبير و </a:t>
          </a:r>
          <a:r>
            <a:rPr lang="ar-EG" sz="2800" b="1" dirty="0" smtClean="0">
              <a:solidFill>
                <a:schemeClr val="tx1"/>
              </a:solidFill>
              <a:latin typeface="Sakkal Majalla" panose="02000000000000000000" pitchFamily="2" charset="-78"/>
              <a:cs typeface="Sakkal Majalla" panose="02000000000000000000" pitchFamily="2" charset="-78"/>
            </a:rPr>
            <a:t>دفاتر التحملات</a:t>
          </a:r>
          <a:r>
            <a:rPr lang="ar-MA" sz="2800" b="1" dirty="0" smtClean="0">
              <a:solidFill>
                <a:schemeClr val="tx1"/>
              </a:solidFill>
              <a:latin typeface="Sakkal Majalla" panose="02000000000000000000" pitchFamily="2" charset="-78"/>
              <a:cs typeface="Sakkal Majalla" panose="02000000000000000000" pitchFamily="2" charset="-78"/>
            </a:rPr>
            <a:t> ل</a:t>
          </a:r>
          <a:r>
            <a:rPr lang="ar-EG" sz="2800" b="1"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sz="2800" b="1" dirty="0" smtClean="0">
              <a:solidFill>
                <a:schemeClr val="tx1"/>
              </a:solidFill>
              <a:latin typeface="Sakkal Majalla" panose="02000000000000000000" pitchFamily="2" charset="-78"/>
              <a:cs typeface="Sakkal Majalla" panose="02000000000000000000" pitchFamily="2" charset="-78"/>
            </a:rPr>
            <a:t>للمحطة</a:t>
          </a:r>
          <a:endParaRPr lang="fr-FR" sz="2800" b="1" dirty="0">
            <a:solidFill>
              <a:schemeClr val="tx1"/>
            </a:solidFill>
            <a:latin typeface="Sakkal Majalla" panose="02000000000000000000" pitchFamily="2" charset="-78"/>
            <a:cs typeface="Sakkal Majalla" panose="02000000000000000000" pitchFamily="2" charset="-78"/>
          </a:endParaRPr>
        </a:p>
      </dgm:t>
    </dgm:pt>
    <dgm:pt modelId="{95D6F9D8-E2E1-4EE4-B856-75C574D3AFB4}" type="parTrans" cxnId="{B4728477-21C5-4011-A3B8-D9BC69B65DFB}">
      <dgm:prSet/>
      <dgm:spPr/>
      <dgm:t>
        <a:bodyPr/>
        <a:lstStyle/>
        <a:p>
          <a:endParaRPr lang="fr-FR"/>
        </a:p>
      </dgm:t>
    </dgm:pt>
    <dgm:pt modelId="{E0DA20F8-57BE-442D-861E-0A2B7CD79BAE}" type="sibTrans" cxnId="{B4728477-21C5-4011-A3B8-D9BC69B65DFB}">
      <dgm:prSet/>
      <dgm:spPr/>
      <dgm:t>
        <a:bodyPr/>
        <a:lstStyle/>
        <a:p>
          <a:endParaRPr lang="fr-FR"/>
        </a:p>
      </dgm:t>
    </dgm:pt>
    <dgm:pt modelId="{65B429C2-7089-48CC-9975-9DDC3F7E7576}">
      <dgm:prSet phldrT="[Texte]" custT="1"/>
      <dgm:spPr>
        <a:solidFill>
          <a:schemeClr val="accent2">
            <a:lumMod val="20000"/>
            <a:lumOff val="80000"/>
          </a:schemeClr>
        </a:solidFill>
        <a:ln>
          <a:solidFill>
            <a:schemeClr val="tx1"/>
          </a:solidFill>
        </a:ln>
      </dgm:spPr>
      <dgm:t>
        <a:bodyPr/>
        <a:lstStyle/>
        <a:p>
          <a:pPr rtl="1"/>
          <a:r>
            <a:rPr lang="ar-MA" sz="2800" b="1" dirty="0" smtClean="0">
              <a:solidFill>
                <a:schemeClr val="tx1"/>
              </a:solidFill>
              <a:latin typeface="Sakkal Majalla" panose="02000000000000000000" pitchFamily="2" charset="-78"/>
              <a:cs typeface="Sakkal Majalla" panose="02000000000000000000" pitchFamily="2" charset="-78"/>
            </a:rPr>
            <a:t>اعدادا الدراسات المالية</a:t>
          </a:r>
          <a:endParaRPr lang="fr-FR" sz="2800" dirty="0"/>
        </a:p>
      </dgm:t>
    </dgm:pt>
    <dgm:pt modelId="{73A9D952-2058-4C91-9824-3B8DE979AC74}" type="parTrans" cxnId="{8C70F777-E7C2-463C-85AD-7869CE1B99E9}">
      <dgm:prSet/>
      <dgm:spPr/>
      <dgm:t>
        <a:bodyPr/>
        <a:lstStyle/>
        <a:p>
          <a:endParaRPr lang="fr-FR"/>
        </a:p>
      </dgm:t>
    </dgm:pt>
    <dgm:pt modelId="{6E240647-1B06-4EFF-AFC5-A2EE24EC7B7C}" type="sibTrans" cxnId="{8C70F777-E7C2-463C-85AD-7869CE1B99E9}">
      <dgm:prSet/>
      <dgm:spPr/>
      <dgm:t>
        <a:bodyPr/>
        <a:lstStyle/>
        <a:p>
          <a:endParaRPr lang="fr-FR"/>
        </a:p>
      </dgm:t>
    </dgm:pt>
    <dgm:pt modelId="{CFBBF6E7-94C9-4CD1-81F5-2DDBE10285AA}">
      <dgm:prSet custT="1"/>
      <dgm:spPr>
        <a:solidFill>
          <a:schemeClr val="accent2">
            <a:lumMod val="20000"/>
            <a:lumOff val="80000"/>
          </a:schemeClr>
        </a:solidFill>
        <a:ln>
          <a:solidFill>
            <a:schemeClr val="tx1"/>
          </a:solidFill>
        </a:ln>
      </dgm:spPr>
      <dgm:t>
        <a:bodyPr/>
        <a:lstStyle/>
        <a:p>
          <a:pPr rtl="1"/>
          <a:r>
            <a:rPr lang="ar-MA" sz="2800" b="1" dirty="0" smtClean="0">
              <a:solidFill>
                <a:schemeClr val="tx1"/>
              </a:solidFill>
              <a:latin typeface="Sakkal Majalla" panose="02000000000000000000" pitchFamily="2" charset="-78"/>
              <a:cs typeface="Sakkal Majalla" panose="02000000000000000000" pitchFamily="2" charset="-78"/>
            </a:rPr>
            <a:t>اعداد </a:t>
          </a:r>
          <a:r>
            <a:rPr lang="ar-MA" sz="2800" b="1" dirty="0" err="1" smtClean="0">
              <a:solidFill>
                <a:schemeClr val="tx1"/>
              </a:solidFill>
              <a:latin typeface="Sakkal Majalla" panose="02000000000000000000" pitchFamily="2" charset="-78"/>
              <a:cs typeface="Sakkal Majalla" panose="02000000000000000000" pitchFamily="2" charset="-78"/>
            </a:rPr>
            <a:t>الأ</a:t>
          </a:r>
          <a:r>
            <a:rPr lang="ar-EG" sz="2800" b="1" dirty="0" smtClean="0">
              <a:solidFill>
                <a:schemeClr val="tx1"/>
              </a:solidFill>
              <a:latin typeface="Sakkal Majalla" panose="02000000000000000000" pitchFamily="2" charset="-78"/>
              <a:cs typeface="Sakkal Majalla" panose="02000000000000000000" pitchFamily="2" charset="-78"/>
            </a:rPr>
            <a:t>نظمة </a:t>
          </a:r>
          <a:r>
            <a:rPr lang="ar-MA" sz="2800" b="1" dirty="0" smtClean="0">
              <a:solidFill>
                <a:schemeClr val="tx1"/>
              </a:solidFill>
              <a:latin typeface="Sakkal Majalla" panose="02000000000000000000" pitchFamily="2" charset="-78"/>
              <a:cs typeface="Sakkal Majalla" panose="02000000000000000000" pitchFamily="2" charset="-78"/>
            </a:rPr>
            <a:t> </a:t>
          </a:r>
          <a:r>
            <a:rPr lang="ar-MA" sz="2800" b="1" dirty="0" err="1" smtClean="0">
              <a:solidFill>
                <a:schemeClr val="tx1"/>
              </a:solidFill>
              <a:latin typeface="Sakkal Majalla" panose="02000000000000000000" pitchFamily="2" charset="-78"/>
              <a:cs typeface="Sakkal Majalla" panose="02000000000000000000" pitchFamily="2" charset="-78"/>
            </a:rPr>
            <a:t>الأ</a:t>
          </a:r>
          <a:r>
            <a:rPr lang="ar-EG" sz="2800" b="1" dirty="0" err="1" smtClean="0">
              <a:solidFill>
                <a:schemeClr val="tx1"/>
              </a:solidFill>
              <a:latin typeface="Sakkal Majalla" panose="02000000000000000000" pitchFamily="2" charset="-78"/>
              <a:cs typeface="Sakkal Majalla" panose="02000000000000000000" pitchFamily="2" charset="-78"/>
            </a:rPr>
            <a:t>ساسية</a:t>
          </a:r>
          <a:r>
            <a:rPr lang="ar-EG" sz="2800" b="1" dirty="0" smtClean="0">
              <a:solidFill>
                <a:schemeClr val="tx1"/>
              </a:solidFill>
              <a:latin typeface="Sakkal Majalla" panose="02000000000000000000" pitchFamily="2" charset="-78"/>
              <a:cs typeface="Sakkal Majalla" panose="02000000000000000000" pitchFamily="2" charset="-78"/>
            </a:rPr>
            <a:t> لإحداث</a:t>
          </a:r>
          <a:r>
            <a:rPr lang="ar-MA" sz="2800" b="1" dirty="0" smtClean="0">
              <a:solidFill>
                <a:schemeClr val="tx1"/>
              </a:solidFill>
              <a:latin typeface="Sakkal Majalla" panose="02000000000000000000" pitchFamily="2" charset="-78"/>
              <a:cs typeface="Sakkal Majalla" panose="02000000000000000000" pitchFamily="2" charset="-78"/>
            </a:rPr>
            <a:t> </a:t>
          </a:r>
          <a:r>
            <a:rPr lang="ar-MA"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شركات التنمية المحلية </a:t>
          </a:r>
          <a:r>
            <a:rPr lang="ar-MA" sz="2800" b="1" dirty="0" smtClean="0">
              <a:solidFill>
                <a:schemeClr val="tx1"/>
              </a:solidFill>
              <a:latin typeface="Sakkal Majalla" panose="02000000000000000000" pitchFamily="2" charset="-78"/>
              <a:cs typeface="Sakkal Majalla" panose="02000000000000000000" pitchFamily="2" charset="-78"/>
            </a:rPr>
            <a:t> </a:t>
          </a:r>
          <a:endParaRPr lang="fr-FR" sz="2800" dirty="0">
            <a:solidFill>
              <a:schemeClr val="tx1"/>
            </a:solidFill>
            <a:latin typeface="Sakkal Majalla" panose="02000000000000000000" pitchFamily="2" charset="-78"/>
            <a:cs typeface="Sakkal Majalla" panose="02000000000000000000" pitchFamily="2" charset="-78"/>
          </a:endParaRPr>
        </a:p>
      </dgm:t>
    </dgm:pt>
    <dgm:pt modelId="{C0BB0508-E585-47BD-A48F-C490DC6FB6F4}" type="parTrans" cxnId="{C351C106-4046-4BBC-A3E2-A765EEB97CE2}">
      <dgm:prSet/>
      <dgm:spPr/>
      <dgm:t>
        <a:bodyPr/>
        <a:lstStyle/>
        <a:p>
          <a:endParaRPr lang="fr-FR"/>
        </a:p>
      </dgm:t>
    </dgm:pt>
    <dgm:pt modelId="{6A7CC825-515C-4ACF-8540-A3C7AD4C7F51}" type="sibTrans" cxnId="{C351C106-4046-4BBC-A3E2-A765EEB97CE2}">
      <dgm:prSet/>
      <dgm:spPr/>
      <dgm:t>
        <a:bodyPr/>
        <a:lstStyle/>
        <a:p>
          <a:endParaRPr lang="fr-FR"/>
        </a:p>
      </dgm:t>
    </dgm:pt>
    <dgm:pt modelId="{1B53442D-8A6B-43A8-84BA-C0B727204E23}" type="pres">
      <dgm:prSet presAssocID="{A3BCCB97-4540-438E-8CBB-A31C3E232967}" presName="hierChild1" presStyleCnt="0">
        <dgm:presLayoutVars>
          <dgm:orgChart val="1"/>
          <dgm:chPref val="1"/>
          <dgm:dir/>
          <dgm:animOne val="branch"/>
          <dgm:animLvl val="lvl"/>
          <dgm:resizeHandles/>
        </dgm:presLayoutVars>
      </dgm:prSet>
      <dgm:spPr/>
      <dgm:t>
        <a:bodyPr/>
        <a:lstStyle/>
        <a:p>
          <a:endParaRPr lang="fr-FR"/>
        </a:p>
      </dgm:t>
    </dgm:pt>
    <dgm:pt modelId="{8ECC245E-8B67-4CA7-BA6F-06AD9C4C3F26}" type="pres">
      <dgm:prSet presAssocID="{5853326D-97E7-46D2-9BCA-BE024E73FB61}" presName="hierRoot1" presStyleCnt="0">
        <dgm:presLayoutVars>
          <dgm:hierBranch val="init"/>
        </dgm:presLayoutVars>
      </dgm:prSet>
      <dgm:spPr/>
    </dgm:pt>
    <dgm:pt modelId="{B6D6D457-E730-4294-A7B1-5C89388CD4F7}" type="pres">
      <dgm:prSet presAssocID="{5853326D-97E7-46D2-9BCA-BE024E73FB61}" presName="rootComposite1" presStyleCnt="0"/>
      <dgm:spPr/>
    </dgm:pt>
    <dgm:pt modelId="{CF82E813-9745-4A6F-BADE-1DB8BCC0F874}" type="pres">
      <dgm:prSet presAssocID="{5853326D-97E7-46D2-9BCA-BE024E73FB61}" presName="rootText1" presStyleLbl="node0" presStyleIdx="0" presStyleCnt="1">
        <dgm:presLayoutVars>
          <dgm:chPref val="3"/>
        </dgm:presLayoutVars>
      </dgm:prSet>
      <dgm:spPr/>
      <dgm:t>
        <a:bodyPr/>
        <a:lstStyle/>
        <a:p>
          <a:endParaRPr lang="fr-FR"/>
        </a:p>
      </dgm:t>
    </dgm:pt>
    <dgm:pt modelId="{CC3EB0B1-DBAC-4B06-B338-5140436B03BA}" type="pres">
      <dgm:prSet presAssocID="{5853326D-97E7-46D2-9BCA-BE024E73FB61}" presName="rootConnector1" presStyleLbl="node1" presStyleIdx="0" presStyleCnt="0"/>
      <dgm:spPr/>
      <dgm:t>
        <a:bodyPr/>
        <a:lstStyle/>
        <a:p>
          <a:endParaRPr lang="fr-FR"/>
        </a:p>
      </dgm:t>
    </dgm:pt>
    <dgm:pt modelId="{9DF7A8FF-515C-4B65-B7FE-AA637B66D8E6}" type="pres">
      <dgm:prSet presAssocID="{5853326D-97E7-46D2-9BCA-BE024E73FB61}" presName="hierChild2" presStyleCnt="0"/>
      <dgm:spPr/>
    </dgm:pt>
    <dgm:pt modelId="{CFCF048D-D2E8-4FC3-807B-B097B5D08ABE}" type="pres">
      <dgm:prSet presAssocID="{95D6F9D8-E2E1-4EE4-B856-75C574D3AFB4}" presName="Name37" presStyleLbl="parChTrans1D2" presStyleIdx="0" presStyleCnt="3"/>
      <dgm:spPr/>
      <dgm:t>
        <a:bodyPr/>
        <a:lstStyle/>
        <a:p>
          <a:endParaRPr lang="fr-FR"/>
        </a:p>
      </dgm:t>
    </dgm:pt>
    <dgm:pt modelId="{3D4DA3D8-F355-4C7A-B590-15405909F3F7}" type="pres">
      <dgm:prSet presAssocID="{E70F4A61-9F00-4798-9B02-B0556766EE52}" presName="hierRoot2" presStyleCnt="0">
        <dgm:presLayoutVars>
          <dgm:hierBranch val="init"/>
        </dgm:presLayoutVars>
      </dgm:prSet>
      <dgm:spPr/>
    </dgm:pt>
    <dgm:pt modelId="{BDA19D58-D969-4EE9-9456-9923C26B7676}" type="pres">
      <dgm:prSet presAssocID="{E70F4A61-9F00-4798-9B02-B0556766EE52}" presName="rootComposite" presStyleCnt="0"/>
      <dgm:spPr/>
    </dgm:pt>
    <dgm:pt modelId="{21B94705-2A2E-406A-B17C-6181401D7ABC}" type="pres">
      <dgm:prSet presAssocID="{E70F4A61-9F00-4798-9B02-B0556766EE52}" presName="rootText" presStyleLbl="node2" presStyleIdx="0" presStyleCnt="3">
        <dgm:presLayoutVars>
          <dgm:chPref val="3"/>
        </dgm:presLayoutVars>
      </dgm:prSet>
      <dgm:spPr/>
      <dgm:t>
        <a:bodyPr/>
        <a:lstStyle/>
        <a:p>
          <a:endParaRPr lang="fr-FR"/>
        </a:p>
      </dgm:t>
    </dgm:pt>
    <dgm:pt modelId="{1D5E8FA3-A69B-4CD9-82BE-861857C51400}" type="pres">
      <dgm:prSet presAssocID="{E70F4A61-9F00-4798-9B02-B0556766EE52}" presName="rootConnector" presStyleLbl="node2" presStyleIdx="0" presStyleCnt="3"/>
      <dgm:spPr/>
      <dgm:t>
        <a:bodyPr/>
        <a:lstStyle/>
        <a:p>
          <a:endParaRPr lang="fr-FR"/>
        </a:p>
      </dgm:t>
    </dgm:pt>
    <dgm:pt modelId="{4A5CD36E-B4E6-4FA7-BF5B-38B2A93AC3B6}" type="pres">
      <dgm:prSet presAssocID="{E70F4A61-9F00-4798-9B02-B0556766EE52}" presName="hierChild4" presStyleCnt="0"/>
      <dgm:spPr/>
    </dgm:pt>
    <dgm:pt modelId="{BD21D89B-5F52-4395-9C83-0B599CD90D85}" type="pres">
      <dgm:prSet presAssocID="{E70F4A61-9F00-4798-9B02-B0556766EE52}" presName="hierChild5" presStyleCnt="0"/>
      <dgm:spPr/>
    </dgm:pt>
    <dgm:pt modelId="{66A6D160-2D11-4B9A-B915-3954176C63A4}" type="pres">
      <dgm:prSet presAssocID="{73A9D952-2058-4C91-9824-3B8DE979AC74}" presName="Name37" presStyleLbl="parChTrans1D2" presStyleIdx="1" presStyleCnt="3"/>
      <dgm:spPr/>
      <dgm:t>
        <a:bodyPr/>
        <a:lstStyle/>
        <a:p>
          <a:endParaRPr lang="fr-FR"/>
        </a:p>
      </dgm:t>
    </dgm:pt>
    <dgm:pt modelId="{B783A5E5-A6D8-42CF-82A9-BB235F1690DC}" type="pres">
      <dgm:prSet presAssocID="{65B429C2-7089-48CC-9975-9DDC3F7E7576}" presName="hierRoot2" presStyleCnt="0">
        <dgm:presLayoutVars>
          <dgm:hierBranch val="init"/>
        </dgm:presLayoutVars>
      </dgm:prSet>
      <dgm:spPr/>
    </dgm:pt>
    <dgm:pt modelId="{20CE9936-097E-4F81-BCA7-7DDBC50C1BD5}" type="pres">
      <dgm:prSet presAssocID="{65B429C2-7089-48CC-9975-9DDC3F7E7576}" presName="rootComposite" presStyleCnt="0"/>
      <dgm:spPr/>
    </dgm:pt>
    <dgm:pt modelId="{72F2B8A6-7348-4436-9825-4C276836AC5A}" type="pres">
      <dgm:prSet presAssocID="{65B429C2-7089-48CC-9975-9DDC3F7E7576}" presName="rootText" presStyleLbl="node2" presStyleIdx="1" presStyleCnt="3" custScaleY="79779">
        <dgm:presLayoutVars>
          <dgm:chPref val="3"/>
        </dgm:presLayoutVars>
      </dgm:prSet>
      <dgm:spPr/>
      <dgm:t>
        <a:bodyPr/>
        <a:lstStyle/>
        <a:p>
          <a:endParaRPr lang="fr-FR"/>
        </a:p>
      </dgm:t>
    </dgm:pt>
    <dgm:pt modelId="{1AFA771E-BD61-440C-ADC0-3EABC1C1CCDD}" type="pres">
      <dgm:prSet presAssocID="{65B429C2-7089-48CC-9975-9DDC3F7E7576}" presName="rootConnector" presStyleLbl="node2" presStyleIdx="1" presStyleCnt="3"/>
      <dgm:spPr/>
      <dgm:t>
        <a:bodyPr/>
        <a:lstStyle/>
        <a:p>
          <a:endParaRPr lang="fr-FR"/>
        </a:p>
      </dgm:t>
    </dgm:pt>
    <dgm:pt modelId="{F76D2DA1-DF9A-41D2-BCBC-09F3A4C18CE1}" type="pres">
      <dgm:prSet presAssocID="{65B429C2-7089-48CC-9975-9DDC3F7E7576}" presName="hierChild4" presStyleCnt="0"/>
      <dgm:spPr/>
    </dgm:pt>
    <dgm:pt modelId="{C70CEA89-8CC8-4428-8261-5F0AEE32B688}" type="pres">
      <dgm:prSet presAssocID="{65B429C2-7089-48CC-9975-9DDC3F7E7576}" presName="hierChild5" presStyleCnt="0"/>
      <dgm:spPr/>
    </dgm:pt>
    <dgm:pt modelId="{5BF753BD-A302-4878-8D2B-F6273567A849}" type="pres">
      <dgm:prSet presAssocID="{C0BB0508-E585-47BD-A48F-C490DC6FB6F4}" presName="Name37" presStyleLbl="parChTrans1D2" presStyleIdx="2" presStyleCnt="3"/>
      <dgm:spPr/>
      <dgm:t>
        <a:bodyPr/>
        <a:lstStyle/>
        <a:p>
          <a:endParaRPr lang="fr-FR"/>
        </a:p>
      </dgm:t>
    </dgm:pt>
    <dgm:pt modelId="{08C1DC7E-33DF-47EA-80C9-BD2B77ACBFE8}" type="pres">
      <dgm:prSet presAssocID="{CFBBF6E7-94C9-4CD1-81F5-2DDBE10285AA}" presName="hierRoot2" presStyleCnt="0">
        <dgm:presLayoutVars>
          <dgm:hierBranch val="init"/>
        </dgm:presLayoutVars>
      </dgm:prSet>
      <dgm:spPr/>
    </dgm:pt>
    <dgm:pt modelId="{8203DB09-884D-4530-AA92-FFCF20122114}" type="pres">
      <dgm:prSet presAssocID="{CFBBF6E7-94C9-4CD1-81F5-2DDBE10285AA}" presName="rootComposite" presStyleCnt="0"/>
      <dgm:spPr/>
    </dgm:pt>
    <dgm:pt modelId="{707C5E9B-010C-4595-9222-C4C87EC3B819}" type="pres">
      <dgm:prSet presAssocID="{CFBBF6E7-94C9-4CD1-81F5-2DDBE10285AA}" presName="rootText" presStyleLbl="node2" presStyleIdx="2" presStyleCnt="3" custScaleY="74018">
        <dgm:presLayoutVars>
          <dgm:chPref val="3"/>
        </dgm:presLayoutVars>
      </dgm:prSet>
      <dgm:spPr/>
      <dgm:t>
        <a:bodyPr/>
        <a:lstStyle/>
        <a:p>
          <a:endParaRPr lang="fr-FR"/>
        </a:p>
      </dgm:t>
    </dgm:pt>
    <dgm:pt modelId="{BA87672C-C5C5-4D98-8AB8-40CB917C71AF}" type="pres">
      <dgm:prSet presAssocID="{CFBBF6E7-94C9-4CD1-81F5-2DDBE10285AA}" presName="rootConnector" presStyleLbl="node2" presStyleIdx="2" presStyleCnt="3"/>
      <dgm:spPr/>
      <dgm:t>
        <a:bodyPr/>
        <a:lstStyle/>
        <a:p>
          <a:endParaRPr lang="fr-FR"/>
        </a:p>
      </dgm:t>
    </dgm:pt>
    <dgm:pt modelId="{37731F40-494B-4204-830D-36492F33BF21}" type="pres">
      <dgm:prSet presAssocID="{CFBBF6E7-94C9-4CD1-81F5-2DDBE10285AA}" presName="hierChild4" presStyleCnt="0"/>
      <dgm:spPr/>
    </dgm:pt>
    <dgm:pt modelId="{3E109929-F3DA-413B-81D7-89EC4E25CBB0}" type="pres">
      <dgm:prSet presAssocID="{CFBBF6E7-94C9-4CD1-81F5-2DDBE10285AA}" presName="hierChild5" presStyleCnt="0"/>
      <dgm:spPr/>
    </dgm:pt>
    <dgm:pt modelId="{10C2463E-4751-4495-8B6B-9D221C51A7BA}" type="pres">
      <dgm:prSet presAssocID="{5853326D-97E7-46D2-9BCA-BE024E73FB61}" presName="hierChild3" presStyleCnt="0"/>
      <dgm:spPr/>
    </dgm:pt>
  </dgm:ptLst>
  <dgm:cxnLst>
    <dgm:cxn modelId="{DB90B3C2-9C84-4074-A1F3-84BE9FB12A91}" type="presOf" srcId="{5853326D-97E7-46D2-9BCA-BE024E73FB61}" destId="{CF82E813-9745-4A6F-BADE-1DB8BCC0F874}" srcOrd="0" destOrd="0" presId="urn:microsoft.com/office/officeart/2005/8/layout/orgChart1"/>
    <dgm:cxn modelId="{CFD4C471-9056-4E3E-8733-13FD0E291D1D}" type="presOf" srcId="{CFBBF6E7-94C9-4CD1-81F5-2DDBE10285AA}" destId="{707C5E9B-010C-4595-9222-C4C87EC3B819}" srcOrd="0" destOrd="0" presId="urn:microsoft.com/office/officeart/2005/8/layout/orgChart1"/>
    <dgm:cxn modelId="{B826EB09-7CDC-4678-AAD0-2AEA89C42996}" type="presOf" srcId="{95D6F9D8-E2E1-4EE4-B856-75C574D3AFB4}" destId="{CFCF048D-D2E8-4FC3-807B-B097B5D08ABE}" srcOrd="0" destOrd="0" presId="urn:microsoft.com/office/officeart/2005/8/layout/orgChart1"/>
    <dgm:cxn modelId="{8C70F777-E7C2-463C-85AD-7869CE1B99E9}" srcId="{5853326D-97E7-46D2-9BCA-BE024E73FB61}" destId="{65B429C2-7089-48CC-9975-9DDC3F7E7576}" srcOrd="1" destOrd="0" parTransId="{73A9D952-2058-4C91-9824-3B8DE979AC74}" sibTransId="{6E240647-1B06-4EFF-AFC5-A2EE24EC7B7C}"/>
    <dgm:cxn modelId="{20F4F71D-3892-4B2C-B2D7-79717D1A0718}" type="presOf" srcId="{73A9D952-2058-4C91-9824-3B8DE979AC74}" destId="{66A6D160-2D11-4B9A-B915-3954176C63A4}" srcOrd="0" destOrd="0" presId="urn:microsoft.com/office/officeart/2005/8/layout/orgChart1"/>
    <dgm:cxn modelId="{B4728477-21C5-4011-A3B8-D9BC69B65DFB}" srcId="{5853326D-97E7-46D2-9BCA-BE024E73FB61}" destId="{E70F4A61-9F00-4798-9B02-B0556766EE52}" srcOrd="0" destOrd="0" parTransId="{95D6F9D8-E2E1-4EE4-B856-75C574D3AFB4}" sibTransId="{E0DA20F8-57BE-442D-861E-0A2B7CD79BAE}"/>
    <dgm:cxn modelId="{55CEECF5-970E-4F36-B278-B2AECE3F368F}" type="presOf" srcId="{65B429C2-7089-48CC-9975-9DDC3F7E7576}" destId="{72F2B8A6-7348-4436-9825-4C276836AC5A}" srcOrd="0" destOrd="0" presId="urn:microsoft.com/office/officeart/2005/8/layout/orgChart1"/>
    <dgm:cxn modelId="{85D1B0F6-4BFE-4BB6-8D62-E9F9FAC71C83}" type="presOf" srcId="{C0BB0508-E585-47BD-A48F-C490DC6FB6F4}" destId="{5BF753BD-A302-4878-8D2B-F6273567A849}" srcOrd="0" destOrd="0" presId="urn:microsoft.com/office/officeart/2005/8/layout/orgChart1"/>
    <dgm:cxn modelId="{D4596490-D3FE-4608-9CE0-D98B817CFB5E}" type="presOf" srcId="{E70F4A61-9F00-4798-9B02-B0556766EE52}" destId="{21B94705-2A2E-406A-B17C-6181401D7ABC}" srcOrd="0" destOrd="0" presId="urn:microsoft.com/office/officeart/2005/8/layout/orgChart1"/>
    <dgm:cxn modelId="{E162E665-0439-48DE-B7FC-A2D4F4E20366}" type="presOf" srcId="{E70F4A61-9F00-4798-9B02-B0556766EE52}" destId="{1D5E8FA3-A69B-4CD9-82BE-861857C51400}" srcOrd="1" destOrd="0" presId="urn:microsoft.com/office/officeart/2005/8/layout/orgChart1"/>
    <dgm:cxn modelId="{C351C106-4046-4BBC-A3E2-A765EEB97CE2}" srcId="{5853326D-97E7-46D2-9BCA-BE024E73FB61}" destId="{CFBBF6E7-94C9-4CD1-81F5-2DDBE10285AA}" srcOrd="2" destOrd="0" parTransId="{C0BB0508-E585-47BD-A48F-C490DC6FB6F4}" sibTransId="{6A7CC825-515C-4ACF-8540-A3C7AD4C7F51}"/>
    <dgm:cxn modelId="{F2E0F5E6-0F88-46AE-AACC-1A15B037DAE0}" type="presOf" srcId="{65B429C2-7089-48CC-9975-9DDC3F7E7576}" destId="{1AFA771E-BD61-440C-ADC0-3EABC1C1CCDD}" srcOrd="1" destOrd="0" presId="urn:microsoft.com/office/officeart/2005/8/layout/orgChart1"/>
    <dgm:cxn modelId="{46DCC668-EBE6-432B-89A9-C04DCBBCA122}" type="presOf" srcId="{5853326D-97E7-46D2-9BCA-BE024E73FB61}" destId="{CC3EB0B1-DBAC-4B06-B338-5140436B03BA}" srcOrd="1" destOrd="0" presId="urn:microsoft.com/office/officeart/2005/8/layout/orgChart1"/>
    <dgm:cxn modelId="{F2716511-57DF-4526-9160-10AD8E3281C6}" type="presOf" srcId="{CFBBF6E7-94C9-4CD1-81F5-2DDBE10285AA}" destId="{BA87672C-C5C5-4D98-8AB8-40CB917C71AF}" srcOrd="1" destOrd="0" presId="urn:microsoft.com/office/officeart/2005/8/layout/orgChart1"/>
    <dgm:cxn modelId="{052E08DA-8313-44A4-A686-904C9CBCD644}" srcId="{A3BCCB97-4540-438E-8CBB-A31C3E232967}" destId="{5853326D-97E7-46D2-9BCA-BE024E73FB61}" srcOrd="0" destOrd="0" parTransId="{DF473010-60F3-41BF-AB84-7994C7ECAADC}" sibTransId="{C1CAFCB7-4AE7-46CA-92C6-8E001F9E0A09}"/>
    <dgm:cxn modelId="{0102BE8F-1BBE-45DA-93EF-C43AC786F108}" type="presOf" srcId="{A3BCCB97-4540-438E-8CBB-A31C3E232967}" destId="{1B53442D-8A6B-43A8-84BA-C0B727204E23}" srcOrd="0" destOrd="0" presId="urn:microsoft.com/office/officeart/2005/8/layout/orgChart1"/>
    <dgm:cxn modelId="{7BA92A82-1794-4D9C-8B80-487F92C437D0}" type="presParOf" srcId="{1B53442D-8A6B-43A8-84BA-C0B727204E23}" destId="{8ECC245E-8B67-4CA7-BA6F-06AD9C4C3F26}" srcOrd="0" destOrd="0" presId="urn:microsoft.com/office/officeart/2005/8/layout/orgChart1"/>
    <dgm:cxn modelId="{7704A0EA-32D7-4F5D-B8B9-974C08B3C60F}" type="presParOf" srcId="{8ECC245E-8B67-4CA7-BA6F-06AD9C4C3F26}" destId="{B6D6D457-E730-4294-A7B1-5C89388CD4F7}" srcOrd="0" destOrd="0" presId="urn:microsoft.com/office/officeart/2005/8/layout/orgChart1"/>
    <dgm:cxn modelId="{3BBD26AB-03B0-4493-A67E-7FA44A5FBFD3}" type="presParOf" srcId="{B6D6D457-E730-4294-A7B1-5C89388CD4F7}" destId="{CF82E813-9745-4A6F-BADE-1DB8BCC0F874}" srcOrd="0" destOrd="0" presId="urn:microsoft.com/office/officeart/2005/8/layout/orgChart1"/>
    <dgm:cxn modelId="{904A4F0A-72F4-42CC-9B5A-573AAAE7E35B}" type="presParOf" srcId="{B6D6D457-E730-4294-A7B1-5C89388CD4F7}" destId="{CC3EB0B1-DBAC-4B06-B338-5140436B03BA}" srcOrd="1" destOrd="0" presId="urn:microsoft.com/office/officeart/2005/8/layout/orgChart1"/>
    <dgm:cxn modelId="{224A2B29-01DB-4F9A-8374-6961D39C2499}" type="presParOf" srcId="{8ECC245E-8B67-4CA7-BA6F-06AD9C4C3F26}" destId="{9DF7A8FF-515C-4B65-B7FE-AA637B66D8E6}" srcOrd="1" destOrd="0" presId="urn:microsoft.com/office/officeart/2005/8/layout/orgChart1"/>
    <dgm:cxn modelId="{16FC5E2D-8F34-4493-AC7E-CFA1EB7AEED0}" type="presParOf" srcId="{9DF7A8FF-515C-4B65-B7FE-AA637B66D8E6}" destId="{CFCF048D-D2E8-4FC3-807B-B097B5D08ABE}" srcOrd="0" destOrd="0" presId="urn:microsoft.com/office/officeart/2005/8/layout/orgChart1"/>
    <dgm:cxn modelId="{1954DAD2-875E-4BB4-B576-E587FBB94AF6}" type="presParOf" srcId="{9DF7A8FF-515C-4B65-B7FE-AA637B66D8E6}" destId="{3D4DA3D8-F355-4C7A-B590-15405909F3F7}" srcOrd="1" destOrd="0" presId="urn:microsoft.com/office/officeart/2005/8/layout/orgChart1"/>
    <dgm:cxn modelId="{375898F4-E0A6-4659-AF60-8BA8B5E90F6E}" type="presParOf" srcId="{3D4DA3D8-F355-4C7A-B590-15405909F3F7}" destId="{BDA19D58-D969-4EE9-9456-9923C26B7676}" srcOrd="0" destOrd="0" presId="urn:microsoft.com/office/officeart/2005/8/layout/orgChart1"/>
    <dgm:cxn modelId="{1203DC07-247C-4DA3-912E-0D349B3ABB18}" type="presParOf" srcId="{BDA19D58-D969-4EE9-9456-9923C26B7676}" destId="{21B94705-2A2E-406A-B17C-6181401D7ABC}" srcOrd="0" destOrd="0" presId="urn:microsoft.com/office/officeart/2005/8/layout/orgChart1"/>
    <dgm:cxn modelId="{7CFA4732-1EA0-4CF7-8539-3F3FB1B68D4A}" type="presParOf" srcId="{BDA19D58-D969-4EE9-9456-9923C26B7676}" destId="{1D5E8FA3-A69B-4CD9-82BE-861857C51400}" srcOrd="1" destOrd="0" presId="urn:microsoft.com/office/officeart/2005/8/layout/orgChart1"/>
    <dgm:cxn modelId="{11CFC286-C9A4-4DA3-843D-02768184D376}" type="presParOf" srcId="{3D4DA3D8-F355-4C7A-B590-15405909F3F7}" destId="{4A5CD36E-B4E6-4FA7-BF5B-38B2A93AC3B6}" srcOrd="1" destOrd="0" presId="urn:microsoft.com/office/officeart/2005/8/layout/orgChart1"/>
    <dgm:cxn modelId="{149E2BF0-5C47-4E8E-9E57-AC672A0CFDDA}" type="presParOf" srcId="{3D4DA3D8-F355-4C7A-B590-15405909F3F7}" destId="{BD21D89B-5F52-4395-9C83-0B599CD90D85}" srcOrd="2" destOrd="0" presId="urn:microsoft.com/office/officeart/2005/8/layout/orgChart1"/>
    <dgm:cxn modelId="{79529184-41E5-4CC5-8B4A-425F56AA4C31}" type="presParOf" srcId="{9DF7A8FF-515C-4B65-B7FE-AA637B66D8E6}" destId="{66A6D160-2D11-4B9A-B915-3954176C63A4}" srcOrd="2" destOrd="0" presId="urn:microsoft.com/office/officeart/2005/8/layout/orgChart1"/>
    <dgm:cxn modelId="{AC8DB402-5A0D-4BF1-A4BC-F8E4F93FD8E8}" type="presParOf" srcId="{9DF7A8FF-515C-4B65-B7FE-AA637B66D8E6}" destId="{B783A5E5-A6D8-42CF-82A9-BB235F1690DC}" srcOrd="3" destOrd="0" presId="urn:microsoft.com/office/officeart/2005/8/layout/orgChart1"/>
    <dgm:cxn modelId="{175E3D87-66CA-4838-A3C3-5B1630652F83}" type="presParOf" srcId="{B783A5E5-A6D8-42CF-82A9-BB235F1690DC}" destId="{20CE9936-097E-4F81-BCA7-7DDBC50C1BD5}" srcOrd="0" destOrd="0" presId="urn:microsoft.com/office/officeart/2005/8/layout/orgChart1"/>
    <dgm:cxn modelId="{68C6073D-6911-4DC0-8DF0-F1036DB4E26E}" type="presParOf" srcId="{20CE9936-097E-4F81-BCA7-7DDBC50C1BD5}" destId="{72F2B8A6-7348-4436-9825-4C276836AC5A}" srcOrd="0" destOrd="0" presId="urn:microsoft.com/office/officeart/2005/8/layout/orgChart1"/>
    <dgm:cxn modelId="{808A0075-7D18-4ADB-9F7F-02C20DA6C96C}" type="presParOf" srcId="{20CE9936-097E-4F81-BCA7-7DDBC50C1BD5}" destId="{1AFA771E-BD61-440C-ADC0-3EABC1C1CCDD}" srcOrd="1" destOrd="0" presId="urn:microsoft.com/office/officeart/2005/8/layout/orgChart1"/>
    <dgm:cxn modelId="{52A47107-5E05-4D37-BC33-FBD9CB36E566}" type="presParOf" srcId="{B783A5E5-A6D8-42CF-82A9-BB235F1690DC}" destId="{F76D2DA1-DF9A-41D2-BCBC-09F3A4C18CE1}" srcOrd="1" destOrd="0" presId="urn:microsoft.com/office/officeart/2005/8/layout/orgChart1"/>
    <dgm:cxn modelId="{D9442E48-D7A9-47AA-95A1-D39912ABC609}" type="presParOf" srcId="{B783A5E5-A6D8-42CF-82A9-BB235F1690DC}" destId="{C70CEA89-8CC8-4428-8261-5F0AEE32B688}" srcOrd="2" destOrd="0" presId="urn:microsoft.com/office/officeart/2005/8/layout/orgChart1"/>
    <dgm:cxn modelId="{249DC597-4E64-405C-85C6-B7FD6BFD7E8B}" type="presParOf" srcId="{9DF7A8FF-515C-4B65-B7FE-AA637B66D8E6}" destId="{5BF753BD-A302-4878-8D2B-F6273567A849}" srcOrd="4" destOrd="0" presId="urn:microsoft.com/office/officeart/2005/8/layout/orgChart1"/>
    <dgm:cxn modelId="{835D7354-AB73-41B6-8647-62EF4B3F00C2}" type="presParOf" srcId="{9DF7A8FF-515C-4B65-B7FE-AA637B66D8E6}" destId="{08C1DC7E-33DF-47EA-80C9-BD2B77ACBFE8}" srcOrd="5" destOrd="0" presId="urn:microsoft.com/office/officeart/2005/8/layout/orgChart1"/>
    <dgm:cxn modelId="{FD85AD11-0052-4918-9919-185CA6CC297C}" type="presParOf" srcId="{08C1DC7E-33DF-47EA-80C9-BD2B77ACBFE8}" destId="{8203DB09-884D-4530-AA92-FFCF20122114}" srcOrd="0" destOrd="0" presId="urn:microsoft.com/office/officeart/2005/8/layout/orgChart1"/>
    <dgm:cxn modelId="{FFD5638D-DD7E-4A49-BDE0-7319E5C6A987}" type="presParOf" srcId="{8203DB09-884D-4530-AA92-FFCF20122114}" destId="{707C5E9B-010C-4595-9222-C4C87EC3B819}" srcOrd="0" destOrd="0" presId="urn:microsoft.com/office/officeart/2005/8/layout/orgChart1"/>
    <dgm:cxn modelId="{CB309BCF-C64F-420D-BE07-E70B93A4FBF7}" type="presParOf" srcId="{8203DB09-884D-4530-AA92-FFCF20122114}" destId="{BA87672C-C5C5-4D98-8AB8-40CB917C71AF}" srcOrd="1" destOrd="0" presId="urn:microsoft.com/office/officeart/2005/8/layout/orgChart1"/>
    <dgm:cxn modelId="{C316C794-0DA1-45A5-B61A-340D4703EF88}" type="presParOf" srcId="{08C1DC7E-33DF-47EA-80C9-BD2B77ACBFE8}" destId="{37731F40-494B-4204-830D-36492F33BF21}" srcOrd="1" destOrd="0" presId="urn:microsoft.com/office/officeart/2005/8/layout/orgChart1"/>
    <dgm:cxn modelId="{1112A58A-D90F-4137-9A10-0F2950A653FC}" type="presParOf" srcId="{08C1DC7E-33DF-47EA-80C9-BD2B77ACBFE8}" destId="{3E109929-F3DA-413B-81D7-89EC4E25CBB0}" srcOrd="2" destOrd="0" presId="urn:microsoft.com/office/officeart/2005/8/layout/orgChart1"/>
    <dgm:cxn modelId="{BAC3A075-595F-41CC-82CE-2046E50F783C}" type="presParOf" srcId="{8ECC245E-8B67-4CA7-BA6F-06AD9C4C3F26}" destId="{10C2463E-4751-4495-8B6B-9D221C51A7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قطاع النقل الطرقي للمسافرين</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dgm:spPr>
        <a:solidFill>
          <a:schemeClr val="accent6">
            <a:lumMod val="40000"/>
            <a:lumOff val="60000"/>
          </a:schemeClr>
        </a:solidFill>
      </dgm:spPr>
      <dgm:t>
        <a:bodyPr/>
        <a:lstStyle/>
        <a:p>
          <a:pPr rtl="1"/>
          <a:r>
            <a:rPr lang="tzm-Arab-MA" b="1" dirty="0" smtClean="0">
              <a:solidFill>
                <a:schemeClr val="tx1"/>
              </a:solidFill>
              <a:latin typeface="Sakkal Majalla" panose="02000000000000000000" pitchFamily="2" charset="-78"/>
              <a:cs typeface="Sakkal Majalla" panose="02000000000000000000" pitchFamily="2" charset="-78"/>
            </a:rPr>
            <a:t>يبلغ عدد مقاولات النقل حوالي 1540 مقاولة</a:t>
          </a:r>
          <a:endParaRPr lang="ar-MA" b="1" dirty="0" smtClean="0">
            <a:solidFill>
              <a:schemeClr val="tx1"/>
            </a:solidFill>
            <a:latin typeface="Sakkal Majalla" panose="02000000000000000000" pitchFamily="2" charset="-78"/>
            <a:cs typeface="Sakkal Majalla" panose="02000000000000000000" pitchFamily="2" charset="-78"/>
          </a:endParaRP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dgm:spPr>
        <a:solidFill>
          <a:schemeClr val="bg1">
            <a:lumMod val="85000"/>
          </a:schemeClr>
        </a:solidFill>
      </dgm:spPr>
      <dgm:t>
        <a:bodyPr/>
        <a:lstStyle/>
        <a:p>
          <a:pPr rtl="1"/>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87.4</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 </a:t>
          </a:r>
          <a:r>
            <a:rPr lang="ar-MA" b="1" dirty="0" smtClean="0">
              <a:solidFill>
                <a:schemeClr val="tx1"/>
              </a:solidFill>
              <a:latin typeface="Sakkal Majalla" panose="02000000000000000000" pitchFamily="2" charset="-78"/>
              <a:cs typeface="Sakkal Majalla" panose="02000000000000000000" pitchFamily="2" charset="-78"/>
            </a:rPr>
            <a:t> م</a:t>
          </a:r>
          <a:r>
            <a:rPr lang="tzm-Arab-MA" b="1" dirty="0" smtClean="0">
              <a:solidFill>
                <a:schemeClr val="tx1"/>
              </a:solidFill>
              <a:latin typeface="Sakkal Majalla" panose="02000000000000000000" pitchFamily="2" charset="-78"/>
              <a:cs typeface="Sakkal Majalla" panose="02000000000000000000" pitchFamily="2" charset="-78"/>
            </a:rPr>
            <a:t>ن الناقلين يستغلون مركبتين على الأكثر ويتوفرون على </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43</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 % </a:t>
          </a:r>
          <a:r>
            <a:rPr lang="ar-MA" b="1" dirty="0" smtClean="0">
              <a:solidFill>
                <a:schemeClr val="tx1"/>
              </a:solidFill>
              <a:latin typeface="Sakkal Majalla" panose="02000000000000000000" pitchFamily="2" charset="-78"/>
              <a:cs typeface="Sakkal Majalla" panose="02000000000000000000" pitchFamily="2" charset="-78"/>
            </a:rPr>
            <a:t>ح</a:t>
          </a:r>
          <a:r>
            <a:rPr lang="tzm-Arab-MA" b="1" dirty="0" smtClean="0">
              <a:solidFill>
                <a:schemeClr val="tx1"/>
              </a:solidFill>
              <a:latin typeface="Sakkal Majalla" panose="02000000000000000000" pitchFamily="2" charset="-78"/>
              <a:cs typeface="Sakkal Majalla" panose="02000000000000000000" pitchFamily="2" charset="-78"/>
            </a:rPr>
            <a:t>ضيرة المركبات</a:t>
          </a:r>
          <a:endParaRPr lang="fr-FR" b="1" dirty="0">
            <a:solidFill>
              <a:schemeClr val="tx1"/>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dgm:spPr>
        <a:solidFill>
          <a:schemeClr val="accent2">
            <a:lumMod val="20000"/>
            <a:lumOff val="80000"/>
          </a:schemeClr>
        </a:solidFill>
      </dgm:spPr>
      <dgm:t>
        <a:bodyPr/>
        <a:lstStyle/>
        <a:p>
          <a:pPr algn="ctr" rtl="1"/>
          <a:r>
            <a:rPr lang="fr-FR" dirty="0" smtClean="0">
              <a:solidFill>
                <a:schemeClr val="tx1"/>
              </a:solidFill>
              <a:latin typeface="Microsoft YaHei UI" panose="020B0503020204020204" pitchFamily="34" charset="-122"/>
              <a:ea typeface="Microsoft YaHei UI" panose="020B0503020204020204" pitchFamily="34" charset="-122"/>
              <a:cs typeface="Sakkal Majalla" panose="02000000000000000000" pitchFamily="2" charset="-78"/>
            </a:rPr>
            <a:t>  </a:t>
          </a:r>
          <a:r>
            <a:rPr lang="ar-MA" dirty="0" smtClean="0">
              <a:solidFill>
                <a:schemeClr val="tx1"/>
              </a:solidFill>
              <a:latin typeface="Microsoft YaHei UI" panose="020B0503020204020204" pitchFamily="34" charset="-122"/>
              <a:ea typeface="Microsoft YaHei UI" panose="020B0503020204020204" pitchFamily="34" charset="-122"/>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يبلغ عدد حافلات النقل العمومي</a:t>
          </a:r>
          <a:r>
            <a:rPr lang="ar-MA" b="1" dirty="0" smtClean="0">
              <a:solidFill>
                <a:schemeClr val="tx1"/>
              </a:solidFill>
              <a:latin typeface="Sakkal Majalla" panose="02000000000000000000" pitchFamily="2" charset="-78"/>
              <a:cs typeface="Sakkal Majalla" panose="02000000000000000000" pitchFamily="2" charset="-78"/>
            </a:rPr>
            <a:t> للمسافرين</a:t>
          </a:r>
          <a:r>
            <a:rPr lang="tzm-Arab-MA" b="1" dirty="0" smtClean="0">
              <a:solidFill>
                <a:schemeClr val="tx1"/>
              </a:solidFill>
              <a:latin typeface="Sakkal Majalla" panose="02000000000000000000" pitchFamily="2" charset="-78"/>
              <a:cs typeface="Sakkal Majalla" panose="02000000000000000000" pitchFamily="2" charset="-78"/>
            </a:rPr>
            <a:t> حوالي 2400 </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حافلة توفر ما يقارب 122.000 مقعدا يوميا</a:t>
          </a:r>
          <a:endParaRPr lang="fr-FR" b="1" dirty="0">
            <a:solidFill>
              <a:schemeClr val="tx1"/>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dgm:spPr>
        <a:solidFill>
          <a:schemeClr val="accent1">
            <a:lumMod val="40000"/>
            <a:lumOff val="60000"/>
          </a:schemeClr>
        </a:solidFill>
      </dgm:spPr>
      <dgm:t>
        <a:bodyPr/>
        <a:lstStyle/>
        <a:p>
          <a:pPr rtl="1"/>
          <a:r>
            <a:rPr lang="ar-MA" b="0" i="0" dirty="0" smtClean="0"/>
            <a:t>   </a:t>
          </a:r>
          <a:r>
            <a:rPr lang="tzm-Arab-MA" b="1" dirty="0" smtClean="0">
              <a:solidFill>
                <a:schemeClr val="tx1"/>
              </a:solidFill>
              <a:latin typeface="Sakkal Majalla" panose="02000000000000000000" pitchFamily="2" charset="-78"/>
              <a:cs typeface="Sakkal Majalla" panose="02000000000000000000" pitchFamily="2" charset="-78"/>
            </a:rPr>
            <a:t>64 </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a:t>
          </a:r>
          <a:r>
            <a:rPr lang="ar-MA" b="1" dirty="0" smtClean="0">
              <a:solidFill>
                <a:schemeClr val="tx1"/>
              </a:solidFill>
              <a:latin typeface="Sakkal Majalla" panose="02000000000000000000" pitchFamily="2" charset="-78"/>
              <a:cs typeface="Sakkal Majalla" panose="02000000000000000000" pitchFamily="2" charset="-78"/>
            </a:rPr>
            <a:t> م</a:t>
          </a:r>
          <a:r>
            <a:rPr lang="tzm-Arab-MA" b="1" dirty="0" smtClean="0">
              <a:solidFill>
                <a:schemeClr val="tx1"/>
              </a:solidFill>
              <a:latin typeface="Sakkal Majalla" panose="02000000000000000000" pitchFamily="2" charset="-78"/>
              <a:cs typeface="Sakkal Majalla" panose="02000000000000000000" pitchFamily="2" charset="-78"/>
            </a:rPr>
            <a:t>ن الناقلين أشخاص ذاتيون</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 و50,6 </a:t>
          </a:r>
          <a:r>
            <a:rPr lang="ar-MA" b="1" dirty="0" smtClean="0">
              <a:solidFill>
                <a:schemeClr val="tx1"/>
              </a:solidFill>
              <a:latin typeface="Sakkal Majalla" panose="02000000000000000000" pitchFamily="2" charset="-78"/>
              <a:cs typeface="Sakkal Majalla" panose="02000000000000000000" pitchFamily="2" charset="-78"/>
            </a:rPr>
            <a:t>  </a:t>
          </a:r>
          <a:r>
            <a:rPr lang="tzm-Arab-MA" b="1" dirty="0" smtClean="0">
              <a:solidFill>
                <a:schemeClr val="tx1"/>
              </a:solidFill>
              <a:latin typeface="Sakkal Majalla" panose="02000000000000000000" pitchFamily="2" charset="-78"/>
              <a:cs typeface="Sakkal Majalla" panose="02000000000000000000" pitchFamily="2" charset="-78"/>
            </a:rPr>
            <a:t>%</a:t>
          </a:r>
          <a:r>
            <a:rPr lang="ar-MA" b="1" smtClean="0">
              <a:solidFill>
                <a:schemeClr val="tx1"/>
              </a:solidFill>
              <a:latin typeface="Sakkal Majalla" panose="02000000000000000000" pitchFamily="2" charset="-78"/>
              <a:cs typeface="Sakkal Majalla" panose="02000000000000000000" pitchFamily="2" charset="-78"/>
            </a:rPr>
            <a:t> </a:t>
          </a:r>
          <a:r>
            <a:rPr lang="tzm-Arab-MA" b="1" smtClean="0">
              <a:solidFill>
                <a:schemeClr val="tx1"/>
              </a:solidFill>
              <a:latin typeface="Sakkal Majalla" panose="02000000000000000000" pitchFamily="2" charset="-78"/>
              <a:cs typeface="Sakkal Majalla" panose="02000000000000000000" pitchFamily="2" charset="-78"/>
            </a:rPr>
            <a:t>لا </a:t>
          </a:r>
          <a:r>
            <a:rPr lang="tzm-Arab-MA" b="1" dirty="0" smtClean="0">
              <a:solidFill>
                <a:schemeClr val="tx1"/>
              </a:solidFill>
              <a:latin typeface="Sakkal Majalla" panose="02000000000000000000" pitchFamily="2" charset="-78"/>
              <a:cs typeface="Sakkal Majalla" panose="02000000000000000000" pitchFamily="2" charset="-78"/>
            </a:rPr>
            <a:t>يتوفرون على مأذونية</a:t>
          </a:r>
          <a:endParaRPr lang="fr-FR" b="1" dirty="0">
            <a:solidFill>
              <a:schemeClr val="tx1"/>
            </a:solidFill>
            <a:latin typeface="Sakkal Majalla" panose="02000000000000000000" pitchFamily="2" charset="-78"/>
            <a:cs typeface="Sakkal Majalla" panose="02000000000000000000" pitchFamily="2" charset="-78"/>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148224">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BB8E38-1050-4782-8567-F8E7BAFDE63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FR"/>
        </a:p>
      </dgm:t>
    </dgm:pt>
    <dgm:pt modelId="{133B9109-8947-4368-A944-B21A9EB23F66}">
      <dgm:prSet phldrT="[Texte]" custT="1"/>
      <dgm:spPr>
        <a:solidFill>
          <a:schemeClr val="accent6">
            <a:lumMod val="20000"/>
            <a:lumOff val="80000"/>
          </a:schemeClr>
        </a:solidFill>
      </dgm:spPr>
      <dgm:t>
        <a:bodyPr/>
        <a:lstStyle/>
        <a:p>
          <a:r>
            <a:rPr lang="ar-EG" sz="3200" b="1" dirty="0" smtClean="0">
              <a:solidFill>
                <a:schemeClr val="tx1"/>
              </a:solidFill>
              <a:latin typeface="Sakkal Majalla" panose="02000000000000000000" pitchFamily="2" charset="-78"/>
              <a:cs typeface="Sakkal Majalla" panose="02000000000000000000" pitchFamily="2" charset="-78"/>
            </a:rPr>
            <a:t>الدعم المالي </a:t>
          </a:r>
          <a:r>
            <a:rPr lang="ar-MA" sz="3200" b="1" dirty="0" smtClean="0">
              <a:solidFill>
                <a:schemeClr val="tx1"/>
              </a:solidFill>
              <a:latin typeface="Sakkal Majalla" panose="02000000000000000000" pitchFamily="2" charset="-78"/>
              <a:cs typeface="Sakkal Majalla" panose="02000000000000000000" pitchFamily="2" charset="-78"/>
            </a:rPr>
            <a:t>لإنجاز أشغال التهيئة الإضافية                  و التجهيزات</a:t>
          </a:r>
          <a:endParaRPr lang="fr-FR" sz="3200" dirty="0">
            <a:solidFill>
              <a:schemeClr val="tx1"/>
            </a:solidFill>
          </a:endParaRPr>
        </a:p>
      </dgm:t>
    </dgm:pt>
    <dgm:pt modelId="{DBEEE12D-4076-434C-BA77-A306A9F8F6AB}" type="parTrans" cxnId="{F9D75393-3383-4575-85A3-9398B5E04F7F}">
      <dgm:prSet/>
      <dgm:spPr/>
      <dgm:t>
        <a:bodyPr/>
        <a:lstStyle/>
        <a:p>
          <a:endParaRPr lang="fr-FR"/>
        </a:p>
      </dgm:t>
    </dgm:pt>
    <dgm:pt modelId="{AEA33B03-903C-4998-85DB-6D8E7DB3862F}" type="sibTrans" cxnId="{F9D75393-3383-4575-85A3-9398B5E04F7F}">
      <dgm:prSet/>
      <dgm:spPr/>
      <dgm:t>
        <a:bodyPr/>
        <a:lstStyle/>
        <a:p>
          <a:endParaRPr lang="fr-FR"/>
        </a:p>
      </dgm:t>
    </dgm:pt>
    <dgm:pt modelId="{09A46883-7C99-4708-A243-1B44C30ABB85}">
      <dgm:prSet phldrT="[Texte]" custT="1"/>
      <dgm:spPr/>
      <dgm:t>
        <a:bodyPr/>
        <a:lstStyle/>
        <a:p>
          <a:pPr rtl="1"/>
          <a:r>
            <a:rPr lang="ar-MA" sz="2800" b="1" dirty="0" smtClean="0">
              <a:solidFill>
                <a:schemeClr val="tx1"/>
              </a:solidFill>
              <a:latin typeface="Sakkal Majalla" panose="02000000000000000000" pitchFamily="2" charset="-78"/>
              <a:cs typeface="Sakkal Majalla" panose="02000000000000000000" pitchFamily="2" charset="-78"/>
            </a:rPr>
            <a:t>لكل من مدن </a:t>
          </a:r>
          <a:r>
            <a:rPr lang="ar-MA" sz="2800" b="1" dirty="0" smtClean="0">
              <a:solidFill>
                <a:schemeClr val="tx1"/>
              </a:solidFill>
              <a:latin typeface="Sakkal Majalla" panose="02000000000000000000" pitchFamily="2" charset="-78"/>
              <a:cs typeface="Sakkal Majalla" panose="02000000000000000000" pitchFamily="2" charset="-78"/>
            </a:rPr>
            <a:t>     و </a:t>
          </a:r>
          <a:r>
            <a:rPr lang="ar-MA" sz="2800" b="1" dirty="0" smtClean="0">
              <a:solidFill>
                <a:schemeClr val="tx1"/>
              </a:solidFill>
              <a:latin typeface="Sakkal Majalla" panose="02000000000000000000" pitchFamily="2" charset="-78"/>
              <a:cs typeface="Sakkal Majalla" panose="02000000000000000000" pitchFamily="2" charset="-78"/>
            </a:rPr>
            <a:t>العرائش             و تزنيت و وزان      و المضيق </a:t>
          </a:r>
          <a:r>
            <a:rPr lang="ar-MA" sz="2800" b="1" dirty="0" err="1" smtClean="0">
              <a:solidFill>
                <a:schemeClr val="tx1"/>
              </a:solidFill>
              <a:latin typeface="Sakkal Majalla" panose="02000000000000000000" pitchFamily="2" charset="-78"/>
              <a:cs typeface="Sakkal Majalla" panose="02000000000000000000" pitchFamily="2" charset="-78"/>
            </a:rPr>
            <a:t>فنيدق</a:t>
          </a:r>
          <a:r>
            <a:rPr lang="ar-MA" sz="2800" b="1" dirty="0" smtClean="0">
              <a:solidFill>
                <a:schemeClr val="tx1"/>
              </a:solidFill>
              <a:latin typeface="Sakkal Majalla" panose="02000000000000000000" pitchFamily="2" charset="-78"/>
              <a:cs typeface="Sakkal Majalla" panose="02000000000000000000" pitchFamily="2" charset="-78"/>
            </a:rPr>
            <a:t> </a:t>
          </a:r>
          <a:endParaRPr lang="fr-FR" sz="2800" dirty="0"/>
        </a:p>
      </dgm:t>
    </dgm:pt>
    <dgm:pt modelId="{7127982C-A421-4D81-938F-C96FF761CC5F}" type="parTrans" cxnId="{35E8B6F8-F6F6-40FC-84BF-E451ED57A631}">
      <dgm:prSet/>
      <dgm:spPr/>
      <dgm:t>
        <a:bodyPr/>
        <a:lstStyle/>
        <a:p>
          <a:endParaRPr lang="fr-FR"/>
        </a:p>
      </dgm:t>
    </dgm:pt>
    <dgm:pt modelId="{5941C3D2-D81D-4947-B636-23657E28AC5B}" type="sibTrans" cxnId="{35E8B6F8-F6F6-40FC-84BF-E451ED57A631}">
      <dgm:prSet/>
      <dgm:spPr/>
      <dgm:t>
        <a:bodyPr/>
        <a:lstStyle/>
        <a:p>
          <a:endParaRPr lang="fr-FR"/>
        </a:p>
      </dgm:t>
    </dgm:pt>
    <dgm:pt modelId="{7864CD04-A6A7-455B-A2EE-CEDC5AE6E382}">
      <dgm:prSet phldrT="[Texte]" custT="1"/>
      <dgm:spPr>
        <a:solidFill>
          <a:schemeClr val="accent2">
            <a:lumMod val="20000"/>
            <a:lumOff val="80000"/>
          </a:schemeClr>
        </a:solidFill>
        <a:ln>
          <a:solidFill>
            <a:schemeClr val="tx1"/>
          </a:solidFill>
        </a:ln>
      </dgm:spPr>
      <dgm:t>
        <a:bodyPr/>
        <a:lstStyle/>
        <a:p>
          <a:r>
            <a:rPr lang="ar-MA" sz="2600" b="1" dirty="0" smtClean="0">
              <a:solidFill>
                <a:schemeClr val="tx1"/>
              </a:solidFill>
              <a:latin typeface="Sakkal Majalla" panose="02000000000000000000" pitchFamily="2" charset="-78"/>
              <a:cs typeface="Sakkal Majalla" panose="02000000000000000000" pitchFamily="2" charset="-78"/>
            </a:rPr>
            <a:t>الكلفة مقدرة ب 11،8 مليون درهم</a:t>
          </a:r>
          <a:endParaRPr lang="fr-FR" sz="2600" b="1" dirty="0">
            <a:solidFill>
              <a:schemeClr val="tx1"/>
            </a:solidFill>
            <a:latin typeface="Sakkal Majalla" panose="02000000000000000000" pitchFamily="2" charset="-78"/>
            <a:cs typeface="Sakkal Majalla" panose="02000000000000000000" pitchFamily="2" charset="-78"/>
          </a:endParaRPr>
        </a:p>
      </dgm:t>
    </dgm:pt>
    <dgm:pt modelId="{A6D182FF-4E2E-46E2-B4AD-D7FC0BA43CBA}" type="parTrans" cxnId="{BC43856D-45E6-4A9B-930E-1D199BCF4C13}">
      <dgm:prSet/>
      <dgm:spPr/>
      <dgm:t>
        <a:bodyPr/>
        <a:lstStyle/>
        <a:p>
          <a:endParaRPr lang="fr-FR"/>
        </a:p>
      </dgm:t>
    </dgm:pt>
    <dgm:pt modelId="{5EAB230F-3257-45B4-A817-B55D3D9A9527}" type="sibTrans" cxnId="{BC43856D-45E6-4A9B-930E-1D199BCF4C13}">
      <dgm:prSet/>
      <dgm:spPr/>
      <dgm:t>
        <a:bodyPr/>
        <a:lstStyle/>
        <a:p>
          <a:endParaRPr lang="fr-FR"/>
        </a:p>
      </dgm:t>
    </dgm:pt>
    <dgm:pt modelId="{0B90A63D-61A4-43CF-BFE7-95A18873CD31}" type="pres">
      <dgm:prSet presAssocID="{32BB8E38-1050-4782-8567-F8E7BAFDE631}" presName="Name0" presStyleCnt="0">
        <dgm:presLayoutVars>
          <dgm:chMax val="1"/>
          <dgm:chPref val="1"/>
        </dgm:presLayoutVars>
      </dgm:prSet>
      <dgm:spPr/>
      <dgm:t>
        <a:bodyPr/>
        <a:lstStyle/>
        <a:p>
          <a:endParaRPr lang="fr-FR"/>
        </a:p>
      </dgm:t>
    </dgm:pt>
    <dgm:pt modelId="{14E4774A-2270-4566-A5B9-642C046582A6}" type="pres">
      <dgm:prSet presAssocID="{133B9109-8947-4368-A944-B21A9EB23F66}" presName="Parent" presStyleLbl="node0" presStyleIdx="0" presStyleCnt="1">
        <dgm:presLayoutVars>
          <dgm:chMax val="5"/>
          <dgm:chPref val="5"/>
        </dgm:presLayoutVars>
      </dgm:prSet>
      <dgm:spPr/>
      <dgm:t>
        <a:bodyPr/>
        <a:lstStyle/>
        <a:p>
          <a:endParaRPr lang="fr-FR"/>
        </a:p>
      </dgm:t>
    </dgm:pt>
    <dgm:pt modelId="{CD9123E2-C345-455F-81F9-0A675F37E827}" type="pres">
      <dgm:prSet presAssocID="{133B9109-8947-4368-A944-B21A9EB23F66}" presName="Accent1" presStyleLbl="node1" presStyleIdx="0" presStyleCnt="13"/>
      <dgm:spPr>
        <a:solidFill>
          <a:schemeClr val="accent2">
            <a:lumMod val="60000"/>
            <a:lumOff val="40000"/>
          </a:schemeClr>
        </a:solidFill>
      </dgm:spPr>
    </dgm:pt>
    <dgm:pt modelId="{FA029476-0648-440E-A0F1-978E21A14E43}" type="pres">
      <dgm:prSet presAssocID="{133B9109-8947-4368-A944-B21A9EB23F66}" presName="Accent2" presStyleLbl="node1" presStyleIdx="1" presStyleCnt="13"/>
      <dgm:spPr/>
    </dgm:pt>
    <dgm:pt modelId="{64138905-3D75-4C3D-B1AF-74739FA4F978}" type="pres">
      <dgm:prSet presAssocID="{133B9109-8947-4368-A944-B21A9EB23F66}" presName="Accent3" presStyleLbl="node1" presStyleIdx="2" presStyleCnt="13"/>
      <dgm:spPr/>
    </dgm:pt>
    <dgm:pt modelId="{72D09906-C990-4167-BCA8-CE54DCD9553C}" type="pres">
      <dgm:prSet presAssocID="{133B9109-8947-4368-A944-B21A9EB23F66}" presName="Accent4" presStyleLbl="node1" presStyleIdx="3" presStyleCnt="13"/>
      <dgm:spPr/>
    </dgm:pt>
    <dgm:pt modelId="{5910A510-1A61-43E0-8659-A186B09F2E64}" type="pres">
      <dgm:prSet presAssocID="{133B9109-8947-4368-A944-B21A9EB23F66}" presName="Accent5" presStyleLbl="node1" presStyleIdx="4" presStyleCnt="13"/>
      <dgm:spPr/>
    </dgm:pt>
    <dgm:pt modelId="{5F58C9C8-A39A-43D4-B2BA-B0CF174B0420}" type="pres">
      <dgm:prSet presAssocID="{133B9109-8947-4368-A944-B21A9EB23F66}" presName="Accent6" presStyleLbl="node1" presStyleIdx="5" presStyleCnt="13"/>
      <dgm:spPr/>
    </dgm:pt>
    <dgm:pt modelId="{5F125809-D3F3-4664-AEB1-F853DA923367}" type="pres">
      <dgm:prSet presAssocID="{09A46883-7C99-4708-A243-1B44C30ABB85}" presName="Child1" presStyleLbl="node1" presStyleIdx="6" presStyleCnt="13" custScaleX="138115" custScaleY="148602" custLinFactNeighborX="-13460" custLinFactNeighborY="1756">
        <dgm:presLayoutVars>
          <dgm:chMax val="0"/>
          <dgm:chPref val="0"/>
        </dgm:presLayoutVars>
      </dgm:prSet>
      <dgm:spPr/>
      <dgm:t>
        <a:bodyPr/>
        <a:lstStyle/>
        <a:p>
          <a:endParaRPr lang="fr-FR"/>
        </a:p>
      </dgm:t>
    </dgm:pt>
    <dgm:pt modelId="{2FF441C8-A1A0-4908-A351-28B6A105D5E0}" type="pres">
      <dgm:prSet presAssocID="{09A46883-7C99-4708-A243-1B44C30ABB85}" presName="Accent7" presStyleCnt="0"/>
      <dgm:spPr/>
    </dgm:pt>
    <dgm:pt modelId="{924CF99A-80E1-4A90-8307-1A8EC8A15E2D}" type="pres">
      <dgm:prSet presAssocID="{09A46883-7C99-4708-A243-1B44C30ABB85}" presName="AccentHold1" presStyleLbl="node1" presStyleIdx="7" presStyleCnt="13"/>
      <dgm:spPr>
        <a:solidFill>
          <a:srgbClr val="FF0000"/>
        </a:solidFill>
      </dgm:spPr>
    </dgm:pt>
    <dgm:pt modelId="{AB392AB1-CA1B-4BBE-8AEC-7C402342EE41}" type="pres">
      <dgm:prSet presAssocID="{09A46883-7C99-4708-A243-1B44C30ABB85}" presName="Accent8" presStyleCnt="0"/>
      <dgm:spPr/>
    </dgm:pt>
    <dgm:pt modelId="{A4A1DC2D-A938-4805-9D77-9432D4C076FE}" type="pres">
      <dgm:prSet presAssocID="{09A46883-7C99-4708-A243-1B44C30ABB85}" presName="AccentHold2" presStyleLbl="node1" presStyleIdx="8" presStyleCnt="13"/>
      <dgm:spPr>
        <a:solidFill>
          <a:srgbClr val="92D050"/>
        </a:solidFill>
      </dgm:spPr>
    </dgm:pt>
    <dgm:pt modelId="{57BB0A80-EBAA-44E4-A86B-C5ABC43F8B3E}" type="pres">
      <dgm:prSet presAssocID="{7864CD04-A6A7-455B-A2EE-CEDC5AE6E382}" presName="Child2" presStyleLbl="node1" presStyleIdx="9" presStyleCnt="13" custScaleX="121686">
        <dgm:presLayoutVars>
          <dgm:chMax val="0"/>
          <dgm:chPref val="0"/>
        </dgm:presLayoutVars>
      </dgm:prSet>
      <dgm:spPr/>
      <dgm:t>
        <a:bodyPr/>
        <a:lstStyle/>
        <a:p>
          <a:endParaRPr lang="fr-FR"/>
        </a:p>
      </dgm:t>
    </dgm:pt>
    <dgm:pt modelId="{2624BD79-C23A-470A-A66B-B961088AF82A}" type="pres">
      <dgm:prSet presAssocID="{7864CD04-A6A7-455B-A2EE-CEDC5AE6E382}" presName="Accent9" presStyleCnt="0"/>
      <dgm:spPr/>
    </dgm:pt>
    <dgm:pt modelId="{7F0E0146-981E-4055-980E-CD34E5296360}" type="pres">
      <dgm:prSet presAssocID="{7864CD04-A6A7-455B-A2EE-CEDC5AE6E382}" presName="AccentHold1" presStyleLbl="node1" presStyleIdx="10" presStyleCnt="13"/>
      <dgm:spPr>
        <a:solidFill>
          <a:schemeClr val="accent3">
            <a:lumMod val="40000"/>
            <a:lumOff val="60000"/>
          </a:schemeClr>
        </a:solidFill>
      </dgm:spPr>
    </dgm:pt>
    <dgm:pt modelId="{7EDCC50A-A69E-4A17-97CA-437C76213C03}" type="pres">
      <dgm:prSet presAssocID="{7864CD04-A6A7-455B-A2EE-CEDC5AE6E382}" presName="Accent10" presStyleCnt="0"/>
      <dgm:spPr/>
    </dgm:pt>
    <dgm:pt modelId="{D6E13737-838B-4BA5-8AD3-F2565EE1198E}" type="pres">
      <dgm:prSet presAssocID="{7864CD04-A6A7-455B-A2EE-CEDC5AE6E382}" presName="AccentHold2" presStyleLbl="node1" presStyleIdx="11" presStyleCnt="13"/>
      <dgm:spPr/>
    </dgm:pt>
    <dgm:pt modelId="{8588ED45-9CB7-4C24-9018-93101231E960}" type="pres">
      <dgm:prSet presAssocID="{7864CD04-A6A7-455B-A2EE-CEDC5AE6E382}" presName="Accent11" presStyleCnt="0"/>
      <dgm:spPr/>
    </dgm:pt>
    <dgm:pt modelId="{E8343385-05B1-4798-AFBE-DC081C9495A7}" type="pres">
      <dgm:prSet presAssocID="{7864CD04-A6A7-455B-A2EE-CEDC5AE6E382}" presName="AccentHold3" presStyleLbl="node1" presStyleIdx="12" presStyleCnt="13"/>
      <dgm:spPr>
        <a:solidFill>
          <a:schemeClr val="accent6">
            <a:lumMod val="75000"/>
          </a:schemeClr>
        </a:solidFill>
      </dgm:spPr>
    </dgm:pt>
  </dgm:ptLst>
  <dgm:cxnLst>
    <dgm:cxn modelId="{35E8B6F8-F6F6-40FC-84BF-E451ED57A631}" srcId="{133B9109-8947-4368-A944-B21A9EB23F66}" destId="{09A46883-7C99-4708-A243-1B44C30ABB85}" srcOrd="0" destOrd="0" parTransId="{7127982C-A421-4D81-938F-C96FF761CC5F}" sibTransId="{5941C3D2-D81D-4947-B636-23657E28AC5B}"/>
    <dgm:cxn modelId="{F9D75393-3383-4575-85A3-9398B5E04F7F}" srcId="{32BB8E38-1050-4782-8567-F8E7BAFDE631}" destId="{133B9109-8947-4368-A944-B21A9EB23F66}" srcOrd="0" destOrd="0" parTransId="{DBEEE12D-4076-434C-BA77-A306A9F8F6AB}" sibTransId="{AEA33B03-903C-4998-85DB-6D8E7DB3862F}"/>
    <dgm:cxn modelId="{D1620A96-55CD-4D45-8BAF-5F779B1E15B8}" type="presOf" srcId="{133B9109-8947-4368-A944-B21A9EB23F66}" destId="{14E4774A-2270-4566-A5B9-642C046582A6}" srcOrd="0" destOrd="0" presId="urn:microsoft.com/office/officeart/2009/3/layout/CircleRelationship"/>
    <dgm:cxn modelId="{2F68EBEE-850B-4AC0-8B99-ED5923375350}" type="presOf" srcId="{7864CD04-A6A7-455B-A2EE-CEDC5AE6E382}" destId="{57BB0A80-EBAA-44E4-A86B-C5ABC43F8B3E}" srcOrd="0" destOrd="0" presId="urn:microsoft.com/office/officeart/2009/3/layout/CircleRelationship"/>
    <dgm:cxn modelId="{BC43856D-45E6-4A9B-930E-1D199BCF4C13}" srcId="{133B9109-8947-4368-A944-B21A9EB23F66}" destId="{7864CD04-A6A7-455B-A2EE-CEDC5AE6E382}" srcOrd="1" destOrd="0" parTransId="{A6D182FF-4E2E-46E2-B4AD-D7FC0BA43CBA}" sibTransId="{5EAB230F-3257-45B4-A817-B55D3D9A9527}"/>
    <dgm:cxn modelId="{61057523-70DA-4805-BA19-2BDAA00434B3}" type="presOf" srcId="{09A46883-7C99-4708-A243-1B44C30ABB85}" destId="{5F125809-D3F3-4664-AEB1-F853DA923367}" srcOrd="0" destOrd="0" presId="urn:microsoft.com/office/officeart/2009/3/layout/CircleRelationship"/>
    <dgm:cxn modelId="{BC313D86-5C95-435D-9FB5-57CCE781F1F8}" type="presOf" srcId="{32BB8E38-1050-4782-8567-F8E7BAFDE631}" destId="{0B90A63D-61A4-43CF-BFE7-95A18873CD31}" srcOrd="0" destOrd="0" presId="urn:microsoft.com/office/officeart/2009/3/layout/CircleRelationship"/>
    <dgm:cxn modelId="{4D9D1790-9CE9-4926-A5C0-3AF7F8B96927}" type="presParOf" srcId="{0B90A63D-61A4-43CF-BFE7-95A18873CD31}" destId="{14E4774A-2270-4566-A5B9-642C046582A6}" srcOrd="0" destOrd="0" presId="urn:microsoft.com/office/officeart/2009/3/layout/CircleRelationship"/>
    <dgm:cxn modelId="{A4F3A23A-EDA1-47C0-B252-D6E9362BA28C}" type="presParOf" srcId="{0B90A63D-61A4-43CF-BFE7-95A18873CD31}" destId="{CD9123E2-C345-455F-81F9-0A675F37E827}" srcOrd="1" destOrd="0" presId="urn:microsoft.com/office/officeart/2009/3/layout/CircleRelationship"/>
    <dgm:cxn modelId="{C5AFCD2B-29B9-478F-B226-7C512EDF2518}" type="presParOf" srcId="{0B90A63D-61A4-43CF-BFE7-95A18873CD31}" destId="{FA029476-0648-440E-A0F1-978E21A14E43}" srcOrd="2" destOrd="0" presId="urn:microsoft.com/office/officeart/2009/3/layout/CircleRelationship"/>
    <dgm:cxn modelId="{38A708A5-B42D-416E-87CD-514BB656D643}" type="presParOf" srcId="{0B90A63D-61A4-43CF-BFE7-95A18873CD31}" destId="{64138905-3D75-4C3D-B1AF-74739FA4F978}" srcOrd="3" destOrd="0" presId="urn:microsoft.com/office/officeart/2009/3/layout/CircleRelationship"/>
    <dgm:cxn modelId="{719A9301-1162-4065-BA47-95CB326AC392}" type="presParOf" srcId="{0B90A63D-61A4-43CF-BFE7-95A18873CD31}" destId="{72D09906-C990-4167-BCA8-CE54DCD9553C}" srcOrd="4" destOrd="0" presId="urn:microsoft.com/office/officeart/2009/3/layout/CircleRelationship"/>
    <dgm:cxn modelId="{D9D051F2-1F55-487B-952B-E009AAD105E7}" type="presParOf" srcId="{0B90A63D-61A4-43CF-BFE7-95A18873CD31}" destId="{5910A510-1A61-43E0-8659-A186B09F2E64}" srcOrd="5" destOrd="0" presId="urn:microsoft.com/office/officeart/2009/3/layout/CircleRelationship"/>
    <dgm:cxn modelId="{B9BD61F8-9897-44B8-9DCF-932E6629EF32}" type="presParOf" srcId="{0B90A63D-61A4-43CF-BFE7-95A18873CD31}" destId="{5F58C9C8-A39A-43D4-B2BA-B0CF174B0420}" srcOrd="6" destOrd="0" presId="urn:microsoft.com/office/officeart/2009/3/layout/CircleRelationship"/>
    <dgm:cxn modelId="{AA6D8CC4-E204-4E2C-A76F-31DAD701B5C3}" type="presParOf" srcId="{0B90A63D-61A4-43CF-BFE7-95A18873CD31}" destId="{5F125809-D3F3-4664-AEB1-F853DA923367}" srcOrd="7" destOrd="0" presId="urn:microsoft.com/office/officeart/2009/3/layout/CircleRelationship"/>
    <dgm:cxn modelId="{D2CCC7A5-A46F-4B3A-86ED-5BACF25E4999}" type="presParOf" srcId="{0B90A63D-61A4-43CF-BFE7-95A18873CD31}" destId="{2FF441C8-A1A0-4908-A351-28B6A105D5E0}" srcOrd="8" destOrd="0" presId="urn:microsoft.com/office/officeart/2009/3/layout/CircleRelationship"/>
    <dgm:cxn modelId="{D44A389A-8E72-45E4-8CFB-9F19A2B67D52}" type="presParOf" srcId="{2FF441C8-A1A0-4908-A351-28B6A105D5E0}" destId="{924CF99A-80E1-4A90-8307-1A8EC8A15E2D}" srcOrd="0" destOrd="0" presId="urn:microsoft.com/office/officeart/2009/3/layout/CircleRelationship"/>
    <dgm:cxn modelId="{DEC5C1A8-3620-4A56-9652-C1E885E1F555}" type="presParOf" srcId="{0B90A63D-61A4-43CF-BFE7-95A18873CD31}" destId="{AB392AB1-CA1B-4BBE-8AEC-7C402342EE41}" srcOrd="9" destOrd="0" presId="urn:microsoft.com/office/officeart/2009/3/layout/CircleRelationship"/>
    <dgm:cxn modelId="{1ABBA8CC-2996-41C5-9189-F599B5F0E288}" type="presParOf" srcId="{AB392AB1-CA1B-4BBE-8AEC-7C402342EE41}" destId="{A4A1DC2D-A938-4805-9D77-9432D4C076FE}" srcOrd="0" destOrd="0" presId="urn:microsoft.com/office/officeart/2009/3/layout/CircleRelationship"/>
    <dgm:cxn modelId="{A9CFF0B8-6E61-430D-B3DA-189F39327BFE}" type="presParOf" srcId="{0B90A63D-61A4-43CF-BFE7-95A18873CD31}" destId="{57BB0A80-EBAA-44E4-A86B-C5ABC43F8B3E}" srcOrd="10" destOrd="0" presId="urn:microsoft.com/office/officeart/2009/3/layout/CircleRelationship"/>
    <dgm:cxn modelId="{1E65F135-3ACA-4F36-B723-6EA6A8D7FB1C}" type="presParOf" srcId="{0B90A63D-61A4-43CF-BFE7-95A18873CD31}" destId="{2624BD79-C23A-470A-A66B-B961088AF82A}" srcOrd="11" destOrd="0" presId="urn:microsoft.com/office/officeart/2009/3/layout/CircleRelationship"/>
    <dgm:cxn modelId="{D6A30577-3406-42F3-8472-5DBDCFC6F005}" type="presParOf" srcId="{2624BD79-C23A-470A-A66B-B961088AF82A}" destId="{7F0E0146-981E-4055-980E-CD34E5296360}" srcOrd="0" destOrd="0" presId="urn:microsoft.com/office/officeart/2009/3/layout/CircleRelationship"/>
    <dgm:cxn modelId="{9923050D-598E-48D3-9409-6743D3E96D6C}" type="presParOf" srcId="{0B90A63D-61A4-43CF-BFE7-95A18873CD31}" destId="{7EDCC50A-A69E-4A17-97CA-437C76213C03}" srcOrd="12" destOrd="0" presId="urn:microsoft.com/office/officeart/2009/3/layout/CircleRelationship"/>
    <dgm:cxn modelId="{5E392474-9994-4C9E-844B-237A612BA513}" type="presParOf" srcId="{7EDCC50A-A69E-4A17-97CA-437C76213C03}" destId="{D6E13737-838B-4BA5-8AD3-F2565EE1198E}" srcOrd="0" destOrd="0" presId="urn:microsoft.com/office/officeart/2009/3/layout/CircleRelationship"/>
    <dgm:cxn modelId="{0345FA1B-5BF4-4F97-A7E9-A188272D11EA}" type="presParOf" srcId="{0B90A63D-61A4-43CF-BFE7-95A18873CD31}" destId="{8588ED45-9CB7-4C24-9018-93101231E960}" srcOrd="13" destOrd="0" presId="urn:microsoft.com/office/officeart/2009/3/layout/CircleRelationship"/>
    <dgm:cxn modelId="{0CFA2B20-63ED-4E50-8224-DA07CD206594}" type="presParOf" srcId="{8588ED45-9CB7-4C24-9018-93101231E960}" destId="{E8343385-05B1-4798-AFBE-DC081C9495A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BB8E38-1050-4782-8567-F8E7BAFDE63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FR"/>
        </a:p>
      </dgm:t>
    </dgm:pt>
    <dgm:pt modelId="{133B9109-8947-4368-A944-B21A9EB23F66}">
      <dgm:prSet phldrT="[Texte]" custT="1"/>
      <dgm:spPr>
        <a:solidFill>
          <a:schemeClr val="accent6">
            <a:lumMod val="20000"/>
            <a:lumOff val="80000"/>
          </a:schemeClr>
        </a:solidFill>
      </dgm:spPr>
      <dgm:t>
        <a:bodyPr/>
        <a:lstStyle/>
        <a:p>
          <a:r>
            <a:rPr lang="ar-EG" sz="3200" b="1" dirty="0" smtClean="0">
              <a:solidFill>
                <a:schemeClr val="tx1"/>
              </a:solidFill>
              <a:latin typeface="Sakkal Majalla" panose="02000000000000000000" pitchFamily="2" charset="-78"/>
              <a:cs typeface="Sakkal Majalla" panose="02000000000000000000" pitchFamily="2" charset="-78"/>
            </a:rPr>
            <a:t>الدعم المالي </a:t>
          </a:r>
          <a:r>
            <a:rPr lang="ar-MA" sz="3200" b="1" dirty="0" smtClean="0">
              <a:solidFill>
                <a:schemeClr val="tx1"/>
              </a:solidFill>
              <a:latin typeface="Sakkal Majalla" panose="02000000000000000000" pitchFamily="2" charset="-78"/>
              <a:cs typeface="Sakkal Majalla" panose="02000000000000000000" pitchFamily="2" charset="-78"/>
            </a:rPr>
            <a:t>للمواكبة         و التكوين المرتبط بالنظام المعلوماتي</a:t>
          </a:r>
          <a:endParaRPr lang="fr-FR" sz="3200" dirty="0">
            <a:solidFill>
              <a:schemeClr val="tx1"/>
            </a:solidFill>
          </a:endParaRPr>
        </a:p>
      </dgm:t>
    </dgm:pt>
    <dgm:pt modelId="{DBEEE12D-4076-434C-BA77-A306A9F8F6AB}" type="parTrans" cxnId="{F9D75393-3383-4575-85A3-9398B5E04F7F}">
      <dgm:prSet/>
      <dgm:spPr/>
      <dgm:t>
        <a:bodyPr/>
        <a:lstStyle/>
        <a:p>
          <a:endParaRPr lang="fr-FR"/>
        </a:p>
      </dgm:t>
    </dgm:pt>
    <dgm:pt modelId="{AEA33B03-903C-4998-85DB-6D8E7DB3862F}" type="sibTrans" cxnId="{F9D75393-3383-4575-85A3-9398B5E04F7F}">
      <dgm:prSet/>
      <dgm:spPr/>
      <dgm:t>
        <a:bodyPr/>
        <a:lstStyle/>
        <a:p>
          <a:endParaRPr lang="fr-FR"/>
        </a:p>
      </dgm:t>
    </dgm:pt>
    <dgm:pt modelId="{09A46883-7C99-4708-A243-1B44C30ABB85}">
      <dgm:prSet phldrT="[Texte]" custT="1"/>
      <dgm:spPr/>
      <dgm:t>
        <a:bodyPr/>
        <a:lstStyle/>
        <a:p>
          <a:pPr rtl="1"/>
          <a:r>
            <a:rPr lang="ar-MA" sz="2800" b="1" dirty="0" smtClean="0">
              <a:solidFill>
                <a:schemeClr val="tx1"/>
              </a:solidFill>
              <a:latin typeface="Sakkal Majalla" panose="02000000000000000000" pitchFamily="2" charset="-78"/>
              <a:cs typeface="Sakkal Majalla" panose="02000000000000000000" pitchFamily="2" charset="-78"/>
            </a:rPr>
            <a:t>وضع النظام المعلوماتي                 و المواكبة                  و التكوين لفائدة 8 محطات طرقية</a:t>
          </a:r>
          <a:endParaRPr lang="fr-FR" sz="2800" b="1" dirty="0">
            <a:solidFill>
              <a:schemeClr val="tx1"/>
            </a:solidFill>
            <a:latin typeface="Sakkal Majalla" panose="02000000000000000000" pitchFamily="2" charset="-78"/>
            <a:cs typeface="Sakkal Majalla" panose="02000000000000000000" pitchFamily="2" charset="-78"/>
          </a:endParaRPr>
        </a:p>
      </dgm:t>
    </dgm:pt>
    <dgm:pt modelId="{7127982C-A421-4D81-938F-C96FF761CC5F}" type="parTrans" cxnId="{35E8B6F8-F6F6-40FC-84BF-E451ED57A631}">
      <dgm:prSet/>
      <dgm:spPr/>
      <dgm:t>
        <a:bodyPr/>
        <a:lstStyle/>
        <a:p>
          <a:endParaRPr lang="fr-FR"/>
        </a:p>
      </dgm:t>
    </dgm:pt>
    <dgm:pt modelId="{5941C3D2-D81D-4947-B636-23657E28AC5B}" type="sibTrans" cxnId="{35E8B6F8-F6F6-40FC-84BF-E451ED57A631}">
      <dgm:prSet/>
      <dgm:spPr/>
      <dgm:t>
        <a:bodyPr/>
        <a:lstStyle/>
        <a:p>
          <a:endParaRPr lang="fr-FR"/>
        </a:p>
      </dgm:t>
    </dgm:pt>
    <dgm:pt modelId="{7864CD04-A6A7-455B-A2EE-CEDC5AE6E382}">
      <dgm:prSet phldrT="[Texte]" custT="1"/>
      <dgm:spPr>
        <a:solidFill>
          <a:schemeClr val="accent2">
            <a:lumMod val="20000"/>
            <a:lumOff val="80000"/>
          </a:schemeClr>
        </a:solidFill>
        <a:ln>
          <a:solidFill>
            <a:schemeClr val="tx1"/>
          </a:solidFill>
        </a:ln>
      </dgm:spPr>
      <dgm:t>
        <a:bodyPr/>
        <a:lstStyle/>
        <a:p>
          <a:r>
            <a:rPr lang="ar-MA" sz="2600" b="1" dirty="0" smtClean="0">
              <a:solidFill>
                <a:schemeClr val="tx1"/>
              </a:solidFill>
              <a:latin typeface="Sakkal Majalla" panose="02000000000000000000" pitchFamily="2" charset="-78"/>
              <a:cs typeface="Sakkal Majalla" panose="02000000000000000000" pitchFamily="2" charset="-78"/>
            </a:rPr>
            <a:t>الكلفة مقدرة ب 5،7 مليون درهم</a:t>
          </a:r>
          <a:endParaRPr lang="fr-FR" sz="2600" b="1" dirty="0">
            <a:solidFill>
              <a:schemeClr val="tx1"/>
            </a:solidFill>
            <a:latin typeface="Sakkal Majalla" panose="02000000000000000000" pitchFamily="2" charset="-78"/>
            <a:cs typeface="Sakkal Majalla" panose="02000000000000000000" pitchFamily="2" charset="-78"/>
          </a:endParaRPr>
        </a:p>
      </dgm:t>
    </dgm:pt>
    <dgm:pt modelId="{A6D182FF-4E2E-46E2-B4AD-D7FC0BA43CBA}" type="parTrans" cxnId="{BC43856D-45E6-4A9B-930E-1D199BCF4C13}">
      <dgm:prSet/>
      <dgm:spPr/>
      <dgm:t>
        <a:bodyPr/>
        <a:lstStyle/>
        <a:p>
          <a:endParaRPr lang="fr-FR"/>
        </a:p>
      </dgm:t>
    </dgm:pt>
    <dgm:pt modelId="{5EAB230F-3257-45B4-A817-B55D3D9A9527}" type="sibTrans" cxnId="{BC43856D-45E6-4A9B-930E-1D199BCF4C13}">
      <dgm:prSet/>
      <dgm:spPr/>
      <dgm:t>
        <a:bodyPr/>
        <a:lstStyle/>
        <a:p>
          <a:endParaRPr lang="fr-FR"/>
        </a:p>
      </dgm:t>
    </dgm:pt>
    <dgm:pt modelId="{0B90A63D-61A4-43CF-BFE7-95A18873CD31}" type="pres">
      <dgm:prSet presAssocID="{32BB8E38-1050-4782-8567-F8E7BAFDE631}" presName="Name0" presStyleCnt="0">
        <dgm:presLayoutVars>
          <dgm:chMax val="1"/>
          <dgm:chPref val="1"/>
        </dgm:presLayoutVars>
      </dgm:prSet>
      <dgm:spPr/>
      <dgm:t>
        <a:bodyPr/>
        <a:lstStyle/>
        <a:p>
          <a:endParaRPr lang="fr-FR"/>
        </a:p>
      </dgm:t>
    </dgm:pt>
    <dgm:pt modelId="{14E4774A-2270-4566-A5B9-642C046582A6}" type="pres">
      <dgm:prSet presAssocID="{133B9109-8947-4368-A944-B21A9EB23F66}" presName="Parent" presStyleLbl="node0" presStyleIdx="0" presStyleCnt="1" custLinFactNeighborX="4522">
        <dgm:presLayoutVars>
          <dgm:chMax val="5"/>
          <dgm:chPref val="5"/>
        </dgm:presLayoutVars>
      </dgm:prSet>
      <dgm:spPr/>
      <dgm:t>
        <a:bodyPr/>
        <a:lstStyle/>
        <a:p>
          <a:endParaRPr lang="fr-FR"/>
        </a:p>
      </dgm:t>
    </dgm:pt>
    <dgm:pt modelId="{CD9123E2-C345-455F-81F9-0A675F37E827}" type="pres">
      <dgm:prSet presAssocID="{133B9109-8947-4368-A944-B21A9EB23F66}" presName="Accent1" presStyleLbl="node1" presStyleIdx="0" presStyleCnt="13"/>
      <dgm:spPr>
        <a:solidFill>
          <a:schemeClr val="accent2">
            <a:lumMod val="40000"/>
            <a:lumOff val="60000"/>
          </a:schemeClr>
        </a:solidFill>
      </dgm:spPr>
    </dgm:pt>
    <dgm:pt modelId="{FA029476-0648-440E-A0F1-978E21A14E43}" type="pres">
      <dgm:prSet presAssocID="{133B9109-8947-4368-A944-B21A9EB23F66}" presName="Accent2" presStyleLbl="node1" presStyleIdx="1" presStyleCnt="13"/>
      <dgm:spPr/>
    </dgm:pt>
    <dgm:pt modelId="{64138905-3D75-4C3D-B1AF-74739FA4F978}" type="pres">
      <dgm:prSet presAssocID="{133B9109-8947-4368-A944-B21A9EB23F66}" presName="Accent3" presStyleLbl="node1" presStyleIdx="2" presStyleCnt="13"/>
      <dgm:spPr/>
    </dgm:pt>
    <dgm:pt modelId="{72D09906-C990-4167-BCA8-CE54DCD9553C}" type="pres">
      <dgm:prSet presAssocID="{133B9109-8947-4368-A944-B21A9EB23F66}" presName="Accent4" presStyleLbl="node1" presStyleIdx="3" presStyleCnt="13"/>
      <dgm:spPr/>
    </dgm:pt>
    <dgm:pt modelId="{5910A510-1A61-43E0-8659-A186B09F2E64}" type="pres">
      <dgm:prSet presAssocID="{133B9109-8947-4368-A944-B21A9EB23F66}" presName="Accent5" presStyleLbl="node1" presStyleIdx="4" presStyleCnt="13"/>
      <dgm:spPr>
        <a:solidFill>
          <a:schemeClr val="accent4">
            <a:lumMod val="40000"/>
            <a:lumOff val="60000"/>
          </a:schemeClr>
        </a:solidFill>
      </dgm:spPr>
    </dgm:pt>
    <dgm:pt modelId="{5F58C9C8-A39A-43D4-B2BA-B0CF174B0420}" type="pres">
      <dgm:prSet presAssocID="{133B9109-8947-4368-A944-B21A9EB23F66}" presName="Accent6" presStyleLbl="node1" presStyleIdx="5" presStyleCnt="13"/>
      <dgm:spPr/>
    </dgm:pt>
    <dgm:pt modelId="{5F125809-D3F3-4664-AEB1-F853DA923367}" type="pres">
      <dgm:prSet presAssocID="{09A46883-7C99-4708-A243-1B44C30ABB85}" presName="Child1" presStyleLbl="node1" presStyleIdx="6" presStyleCnt="13" custScaleX="158542" custScaleY="148602" custLinFactNeighborX="-13460" custLinFactNeighborY="1756">
        <dgm:presLayoutVars>
          <dgm:chMax val="0"/>
          <dgm:chPref val="0"/>
        </dgm:presLayoutVars>
      </dgm:prSet>
      <dgm:spPr/>
      <dgm:t>
        <a:bodyPr/>
        <a:lstStyle/>
        <a:p>
          <a:endParaRPr lang="fr-FR"/>
        </a:p>
      </dgm:t>
    </dgm:pt>
    <dgm:pt modelId="{2FF441C8-A1A0-4908-A351-28B6A105D5E0}" type="pres">
      <dgm:prSet presAssocID="{09A46883-7C99-4708-A243-1B44C30ABB85}" presName="Accent7" presStyleCnt="0"/>
      <dgm:spPr/>
    </dgm:pt>
    <dgm:pt modelId="{924CF99A-80E1-4A90-8307-1A8EC8A15E2D}" type="pres">
      <dgm:prSet presAssocID="{09A46883-7C99-4708-A243-1B44C30ABB85}" presName="AccentHold1" presStyleLbl="node1" presStyleIdx="7" presStyleCnt="13"/>
      <dgm:spPr/>
    </dgm:pt>
    <dgm:pt modelId="{AB392AB1-CA1B-4BBE-8AEC-7C402342EE41}" type="pres">
      <dgm:prSet presAssocID="{09A46883-7C99-4708-A243-1B44C30ABB85}" presName="Accent8" presStyleCnt="0"/>
      <dgm:spPr/>
    </dgm:pt>
    <dgm:pt modelId="{A4A1DC2D-A938-4805-9D77-9432D4C076FE}" type="pres">
      <dgm:prSet presAssocID="{09A46883-7C99-4708-A243-1B44C30ABB85}" presName="AccentHold2" presStyleLbl="node1" presStyleIdx="8" presStyleCnt="13"/>
      <dgm:spPr/>
    </dgm:pt>
    <dgm:pt modelId="{57BB0A80-EBAA-44E4-A86B-C5ABC43F8B3E}" type="pres">
      <dgm:prSet presAssocID="{7864CD04-A6A7-455B-A2EE-CEDC5AE6E382}" presName="Child2" presStyleLbl="node1" presStyleIdx="9" presStyleCnt="13" custScaleX="121686">
        <dgm:presLayoutVars>
          <dgm:chMax val="0"/>
          <dgm:chPref val="0"/>
        </dgm:presLayoutVars>
      </dgm:prSet>
      <dgm:spPr/>
      <dgm:t>
        <a:bodyPr/>
        <a:lstStyle/>
        <a:p>
          <a:endParaRPr lang="fr-FR"/>
        </a:p>
      </dgm:t>
    </dgm:pt>
    <dgm:pt modelId="{2624BD79-C23A-470A-A66B-B961088AF82A}" type="pres">
      <dgm:prSet presAssocID="{7864CD04-A6A7-455B-A2EE-CEDC5AE6E382}" presName="Accent9" presStyleCnt="0"/>
      <dgm:spPr/>
    </dgm:pt>
    <dgm:pt modelId="{7F0E0146-981E-4055-980E-CD34E5296360}" type="pres">
      <dgm:prSet presAssocID="{7864CD04-A6A7-455B-A2EE-CEDC5AE6E382}" presName="AccentHold1" presStyleLbl="node1" presStyleIdx="10" presStyleCnt="13"/>
      <dgm:spPr>
        <a:solidFill>
          <a:srgbClr val="FF0000"/>
        </a:solidFill>
      </dgm:spPr>
    </dgm:pt>
    <dgm:pt modelId="{7EDCC50A-A69E-4A17-97CA-437C76213C03}" type="pres">
      <dgm:prSet presAssocID="{7864CD04-A6A7-455B-A2EE-CEDC5AE6E382}" presName="Accent10" presStyleCnt="0"/>
      <dgm:spPr/>
    </dgm:pt>
    <dgm:pt modelId="{D6E13737-838B-4BA5-8AD3-F2565EE1198E}" type="pres">
      <dgm:prSet presAssocID="{7864CD04-A6A7-455B-A2EE-CEDC5AE6E382}" presName="AccentHold2" presStyleLbl="node1" presStyleIdx="11" presStyleCnt="13"/>
      <dgm:spPr/>
    </dgm:pt>
    <dgm:pt modelId="{8588ED45-9CB7-4C24-9018-93101231E960}" type="pres">
      <dgm:prSet presAssocID="{7864CD04-A6A7-455B-A2EE-CEDC5AE6E382}" presName="Accent11" presStyleCnt="0"/>
      <dgm:spPr/>
    </dgm:pt>
    <dgm:pt modelId="{E8343385-05B1-4798-AFBE-DC081C9495A7}" type="pres">
      <dgm:prSet presAssocID="{7864CD04-A6A7-455B-A2EE-CEDC5AE6E382}" presName="AccentHold3" presStyleLbl="node1" presStyleIdx="12" presStyleCnt="13"/>
      <dgm:spPr>
        <a:solidFill>
          <a:schemeClr val="accent6">
            <a:lumMod val="60000"/>
            <a:lumOff val="40000"/>
          </a:schemeClr>
        </a:solidFill>
      </dgm:spPr>
    </dgm:pt>
  </dgm:ptLst>
  <dgm:cxnLst>
    <dgm:cxn modelId="{35E8B6F8-F6F6-40FC-84BF-E451ED57A631}" srcId="{133B9109-8947-4368-A944-B21A9EB23F66}" destId="{09A46883-7C99-4708-A243-1B44C30ABB85}" srcOrd="0" destOrd="0" parTransId="{7127982C-A421-4D81-938F-C96FF761CC5F}" sibTransId="{5941C3D2-D81D-4947-B636-23657E28AC5B}"/>
    <dgm:cxn modelId="{F9D75393-3383-4575-85A3-9398B5E04F7F}" srcId="{32BB8E38-1050-4782-8567-F8E7BAFDE631}" destId="{133B9109-8947-4368-A944-B21A9EB23F66}" srcOrd="0" destOrd="0" parTransId="{DBEEE12D-4076-434C-BA77-A306A9F8F6AB}" sibTransId="{AEA33B03-903C-4998-85DB-6D8E7DB3862F}"/>
    <dgm:cxn modelId="{D1620A96-55CD-4D45-8BAF-5F779B1E15B8}" type="presOf" srcId="{133B9109-8947-4368-A944-B21A9EB23F66}" destId="{14E4774A-2270-4566-A5B9-642C046582A6}" srcOrd="0" destOrd="0" presId="urn:microsoft.com/office/officeart/2009/3/layout/CircleRelationship"/>
    <dgm:cxn modelId="{2F68EBEE-850B-4AC0-8B99-ED5923375350}" type="presOf" srcId="{7864CD04-A6A7-455B-A2EE-CEDC5AE6E382}" destId="{57BB0A80-EBAA-44E4-A86B-C5ABC43F8B3E}" srcOrd="0" destOrd="0" presId="urn:microsoft.com/office/officeart/2009/3/layout/CircleRelationship"/>
    <dgm:cxn modelId="{BC43856D-45E6-4A9B-930E-1D199BCF4C13}" srcId="{133B9109-8947-4368-A944-B21A9EB23F66}" destId="{7864CD04-A6A7-455B-A2EE-CEDC5AE6E382}" srcOrd="1" destOrd="0" parTransId="{A6D182FF-4E2E-46E2-B4AD-D7FC0BA43CBA}" sibTransId="{5EAB230F-3257-45B4-A817-B55D3D9A9527}"/>
    <dgm:cxn modelId="{61057523-70DA-4805-BA19-2BDAA00434B3}" type="presOf" srcId="{09A46883-7C99-4708-A243-1B44C30ABB85}" destId="{5F125809-D3F3-4664-AEB1-F853DA923367}" srcOrd="0" destOrd="0" presId="urn:microsoft.com/office/officeart/2009/3/layout/CircleRelationship"/>
    <dgm:cxn modelId="{BC313D86-5C95-435D-9FB5-57CCE781F1F8}" type="presOf" srcId="{32BB8E38-1050-4782-8567-F8E7BAFDE631}" destId="{0B90A63D-61A4-43CF-BFE7-95A18873CD31}" srcOrd="0" destOrd="0" presId="urn:microsoft.com/office/officeart/2009/3/layout/CircleRelationship"/>
    <dgm:cxn modelId="{4D9D1790-9CE9-4926-A5C0-3AF7F8B96927}" type="presParOf" srcId="{0B90A63D-61A4-43CF-BFE7-95A18873CD31}" destId="{14E4774A-2270-4566-A5B9-642C046582A6}" srcOrd="0" destOrd="0" presId="urn:microsoft.com/office/officeart/2009/3/layout/CircleRelationship"/>
    <dgm:cxn modelId="{A4F3A23A-EDA1-47C0-B252-D6E9362BA28C}" type="presParOf" srcId="{0B90A63D-61A4-43CF-BFE7-95A18873CD31}" destId="{CD9123E2-C345-455F-81F9-0A675F37E827}" srcOrd="1" destOrd="0" presId="urn:microsoft.com/office/officeart/2009/3/layout/CircleRelationship"/>
    <dgm:cxn modelId="{C5AFCD2B-29B9-478F-B226-7C512EDF2518}" type="presParOf" srcId="{0B90A63D-61A4-43CF-BFE7-95A18873CD31}" destId="{FA029476-0648-440E-A0F1-978E21A14E43}" srcOrd="2" destOrd="0" presId="urn:microsoft.com/office/officeart/2009/3/layout/CircleRelationship"/>
    <dgm:cxn modelId="{38A708A5-B42D-416E-87CD-514BB656D643}" type="presParOf" srcId="{0B90A63D-61A4-43CF-BFE7-95A18873CD31}" destId="{64138905-3D75-4C3D-B1AF-74739FA4F978}" srcOrd="3" destOrd="0" presId="urn:microsoft.com/office/officeart/2009/3/layout/CircleRelationship"/>
    <dgm:cxn modelId="{719A9301-1162-4065-BA47-95CB326AC392}" type="presParOf" srcId="{0B90A63D-61A4-43CF-BFE7-95A18873CD31}" destId="{72D09906-C990-4167-BCA8-CE54DCD9553C}" srcOrd="4" destOrd="0" presId="urn:microsoft.com/office/officeart/2009/3/layout/CircleRelationship"/>
    <dgm:cxn modelId="{D9D051F2-1F55-487B-952B-E009AAD105E7}" type="presParOf" srcId="{0B90A63D-61A4-43CF-BFE7-95A18873CD31}" destId="{5910A510-1A61-43E0-8659-A186B09F2E64}" srcOrd="5" destOrd="0" presId="urn:microsoft.com/office/officeart/2009/3/layout/CircleRelationship"/>
    <dgm:cxn modelId="{B9BD61F8-9897-44B8-9DCF-932E6629EF32}" type="presParOf" srcId="{0B90A63D-61A4-43CF-BFE7-95A18873CD31}" destId="{5F58C9C8-A39A-43D4-B2BA-B0CF174B0420}" srcOrd="6" destOrd="0" presId="urn:microsoft.com/office/officeart/2009/3/layout/CircleRelationship"/>
    <dgm:cxn modelId="{AA6D8CC4-E204-4E2C-A76F-31DAD701B5C3}" type="presParOf" srcId="{0B90A63D-61A4-43CF-BFE7-95A18873CD31}" destId="{5F125809-D3F3-4664-AEB1-F853DA923367}" srcOrd="7" destOrd="0" presId="urn:microsoft.com/office/officeart/2009/3/layout/CircleRelationship"/>
    <dgm:cxn modelId="{D2CCC7A5-A46F-4B3A-86ED-5BACF25E4999}" type="presParOf" srcId="{0B90A63D-61A4-43CF-BFE7-95A18873CD31}" destId="{2FF441C8-A1A0-4908-A351-28B6A105D5E0}" srcOrd="8" destOrd="0" presId="urn:microsoft.com/office/officeart/2009/3/layout/CircleRelationship"/>
    <dgm:cxn modelId="{D44A389A-8E72-45E4-8CFB-9F19A2B67D52}" type="presParOf" srcId="{2FF441C8-A1A0-4908-A351-28B6A105D5E0}" destId="{924CF99A-80E1-4A90-8307-1A8EC8A15E2D}" srcOrd="0" destOrd="0" presId="urn:microsoft.com/office/officeart/2009/3/layout/CircleRelationship"/>
    <dgm:cxn modelId="{DEC5C1A8-3620-4A56-9652-C1E885E1F555}" type="presParOf" srcId="{0B90A63D-61A4-43CF-BFE7-95A18873CD31}" destId="{AB392AB1-CA1B-4BBE-8AEC-7C402342EE41}" srcOrd="9" destOrd="0" presId="urn:microsoft.com/office/officeart/2009/3/layout/CircleRelationship"/>
    <dgm:cxn modelId="{1ABBA8CC-2996-41C5-9189-F599B5F0E288}" type="presParOf" srcId="{AB392AB1-CA1B-4BBE-8AEC-7C402342EE41}" destId="{A4A1DC2D-A938-4805-9D77-9432D4C076FE}" srcOrd="0" destOrd="0" presId="urn:microsoft.com/office/officeart/2009/3/layout/CircleRelationship"/>
    <dgm:cxn modelId="{A9CFF0B8-6E61-430D-B3DA-189F39327BFE}" type="presParOf" srcId="{0B90A63D-61A4-43CF-BFE7-95A18873CD31}" destId="{57BB0A80-EBAA-44E4-A86B-C5ABC43F8B3E}" srcOrd="10" destOrd="0" presId="urn:microsoft.com/office/officeart/2009/3/layout/CircleRelationship"/>
    <dgm:cxn modelId="{1E65F135-3ACA-4F36-B723-6EA6A8D7FB1C}" type="presParOf" srcId="{0B90A63D-61A4-43CF-BFE7-95A18873CD31}" destId="{2624BD79-C23A-470A-A66B-B961088AF82A}" srcOrd="11" destOrd="0" presId="urn:microsoft.com/office/officeart/2009/3/layout/CircleRelationship"/>
    <dgm:cxn modelId="{D6A30577-3406-42F3-8472-5DBDCFC6F005}" type="presParOf" srcId="{2624BD79-C23A-470A-A66B-B961088AF82A}" destId="{7F0E0146-981E-4055-980E-CD34E5296360}" srcOrd="0" destOrd="0" presId="urn:microsoft.com/office/officeart/2009/3/layout/CircleRelationship"/>
    <dgm:cxn modelId="{9923050D-598E-48D3-9409-6743D3E96D6C}" type="presParOf" srcId="{0B90A63D-61A4-43CF-BFE7-95A18873CD31}" destId="{7EDCC50A-A69E-4A17-97CA-437C76213C03}" srcOrd="12" destOrd="0" presId="urn:microsoft.com/office/officeart/2009/3/layout/CircleRelationship"/>
    <dgm:cxn modelId="{5E392474-9994-4C9E-844B-237A612BA513}" type="presParOf" srcId="{7EDCC50A-A69E-4A17-97CA-437C76213C03}" destId="{D6E13737-838B-4BA5-8AD3-F2565EE1198E}" srcOrd="0" destOrd="0" presId="urn:microsoft.com/office/officeart/2009/3/layout/CircleRelationship"/>
    <dgm:cxn modelId="{0345FA1B-5BF4-4F97-A7E9-A188272D11EA}" type="presParOf" srcId="{0B90A63D-61A4-43CF-BFE7-95A18873CD31}" destId="{8588ED45-9CB7-4C24-9018-93101231E960}" srcOrd="13" destOrd="0" presId="urn:microsoft.com/office/officeart/2009/3/layout/CircleRelationship"/>
    <dgm:cxn modelId="{0CFA2B20-63ED-4E50-8224-DA07CD206594}" type="presParOf" srcId="{8588ED45-9CB7-4C24-9018-93101231E960}" destId="{E8343385-05B1-4798-AFBE-DC081C9495A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8162486-CF4F-4E8D-9724-D6B5748363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57749531-E9F0-4F23-B3FD-60F517551EBD}">
      <dgm:prSet phldrT="[Texte]"/>
      <dgm:spPr>
        <a:solidFill>
          <a:schemeClr val="accent2">
            <a:lumMod val="20000"/>
            <a:lumOff val="80000"/>
          </a:schemeClr>
        </a:solidFill>
        <a:ln>
          <a:solidFill>
            <a:schemeClr val="tx1"/>
          </a:solidFill>
        </a:ln>
      </dgm:spPr>
      <dgm:t>
        <a:bodyPr/>
        <a:lstStyle/>
        <a:p>
          <a:pPr rtl="1"/>
          <a:r>
            <a:rPr lang="ar-MA" b="1" dirty="0" smtClean="0">
              <a:solidFill>
                <a:schemeClr val="tx1"/>
              </a:solidFill>
              <a:latin typeface="Sakkal Majalla" panose="02000000000000000000" pitchFamily="2" charset="-78"/>
              <a:cs typeface="Sakkal Majalla" panose="02000000000000000000" pitchFamily="2" charset="-78"/>
            </a:rPr>
            <a:t>المحطة الطرقية للمسافرين ولاد زيان</a:t>
          </a:r>
          <a:endParaRPr lang="fr-FR" dirty="0"/>
        </a:p>
      </dgm:t>
    </dgm:pt>
    <dgm:pt modelId="{A2596B61-CA82-4C43-9023-095EC9FFE678}" type="parTrans" cxnId="{38816A93-6D01-4DD4-B42F-D0F29BC3C697}">
      <dgm:prSet/>
      <dgm:spPr/>
      <dgm:t>
        <a:bodyPr/>
        <a:lstStyle/>
        <a:p>
          <a:endParaRPr lang="fr-FR"/>
        </a:p>
      </dgm:t>
    </dgm:pt>
    <dgm:pt modelId="{AD841DD7-8AC4-4C85-A28E-FC5559834472}" type="sibTrans" cxnId="{38816A93-6D01-4DD4-B42F-D0F29BC3C697}">
      <dgm:prSet/>
      <dgm:spPr/>
      <dgm:t>
        <a:bodyPr/>
        <a:lstStyle/>
        <a:p>
          <a:endParaRPr lang="fr-FR"/>
        </a:p>
      </dgm:t>
    </dgm:pt>
    <dgm:pt modelId="{4887595B-5384-42EF-84E3-FF4E1AF26177}" type="asst">
      <dgm:prSet phldrT="[Texte]"/>
      <dgm:spPr>
        <a:solidFill>
          <a:srgbClr val="002060"/>
        </a:solidFill>
      </dgm:spPr>
      <dgm:t>
        <a:bodyPr/>
        <a:lstStyle/>
        <a:p>
          <a:r>
            <a:rPr lang="ar-MA" b="1" dirty="0" smtClean="0">
              <a:solidFill>
                <a:schemeClr val="bg1"/>
              </a:solidFill>
              <a:latin typeface="Sakkal Majalla" panose="02000000000000000000" pitchFamily="2" charset="-78"/>
              <a:cs typeface="Sakkal Majalla" panose="02000000000000000000" pitchFamily="2" charset="-78"/>
            </a:rPr>
            <a:t>سيتم تحديد الكلفة بعد القيام بزيارة للمحطة</a:t>
          </a:r>
          <a:endParaRPr lang="fr-FR" dirty="0"/>
        </a:p>
      </dgm:t>
    </dgm:pt>
    <dgm:pt modelId="{F3C11C40-132E-4463-937D-A85ED14CF2CC}" type="parTrans" cxnId="{9A75E2C8-446D-4757-8B14-7FFED89E27B1}">
      <dgm:prSet/>
      <dgm:spPr/>
      <dgm:t>
        <a:bodyPr/>
        <a:lstStyle/>
        <a:p>
          <a:endParaRPr lang="fr-FR"/>
        </a:p>
      </dgm:t>
    </dgm:pt>
    <dgm:pt modelId="{D16C7C4D-C3D2-496B-8C27-3B8920058865}" type="sibTrans" cxnId="{9A75E2C8-446D-4757-8B14-7FFED89E27B1}">
      <dgm:prSet/>
      <dgm:spPr/>
      <dgm:t>
        <a:bodyPr/>
        <a:lstStyle/>
        <a:p>
          <a:endParaRPr lang="fr-FR"/>
        </a:p>
      </dgm:t>
    </dgm:pt>
    <dgm:pt modelId="{8468FCE1-8296-4BC8-8CE9-B00E5769624B}">
      <dgm:prSet phldrT="[Texte]"/>
      <dgm:spPr>
        <a:solidFill>
          <a:schemeClr val="accent1">
            <a:lumMod val="20000"/>
            <a:lumOff val="80000"/>
          </a:schemeClr>
        </a:solidFill>
        <a:ln>
          <a:solidFill>
            <a:schemeClr val="tx1"/>
          </a:solidFill>
        </a:ln>
      </dgm:spPr>
      <dgm:t>
        <a:bodyPr/>
        <a:lstStyle/>
        <a:p>
          <a:r>
            <a:rPr lang="ar-MA" b="1" dirty="0" smtClean="0">
              <a:solidFill>
                <a:schemeClr val="tx1"/>
              </a:solidFill>
              <a:latin typeface="Sakkal Majalla" panose="02000000000000000000" pitchFamily="2" charset="-78"/>
              <a:cs typeface="Sakkal Majalla" panose="02000000000000000000" pitchFamily="2" charset="-78"/>
            </a:rPr>
            <a:t>وضع نظام معلوماتي للتدبير</a:t>
          </a:r>
          <a:endParaRPr lang="fr-FR" dirty="0"/>
        </a:p>
      </dgm:t>
    </dgm:pt>
    <dgm:pt modelId="{E09715B0-09AA-4250-AB17-315AAACC5B87}" type="parTrans" cxnId="{D872B49F-4245-4534-A2C5-C8B5B4D633F0}">
      <dgm:prSet/>
      <dgm:spPr/>
      <dgm:t>
        <a:bodyPr/>
        <a:lstStyle/>
        <a:p>
          <a:endParaRPr lang="fr-FR"/>
        </a:p>
      </dgm:t>
    </dgm:pt>
    <dgm:pt modelId="{B263E885-E91A-4354-9980-B4935629DCA5}" type="sibTrans" cxnId="{D872B49F-4245-4534-A2C5-C8B5B4D633F0}">
      <dgm:prSet/>
      <dgm:spPr/>
      <dgm:t>
        <a:bodyPr/>
        <a:lstStyle/>
        <a:p>
          <a:endParaRPr lang="fr-FR"/>
        </a:p>
      </dgm:t>
    </dgm:pt>
    <dgm:pt modelId="{C02B884E-8CAE-43D5-B913-886FA967BEF8}">
      <dgm:prSet phldrT="[Texte]"/>
      <dgm:spPr>
        <a:solidFill>
          <a:schemeClr val="accent1">
            <a:lumMod val="20000"/>
            <a:lumOff val="80000"/>
          </a:schemeClr>
        </a:solidFill>
        <a:ln>
          <a:solidFill>
            <a:schemeClr val="tx1"/>
          </a:solidFill>
        </a:ln>
      </dgm:spPr>
      <dgm:t>
        <a:bodyPr/>
        <a:lstStyle/>
        <a:p>
          <a:r>
            <a:rPr lang="ar-MA" b="1" dirty="0" smtClean="0">
              <a:solidFill>
                <a:schemeClr val="tx1"/>
              </a:solidFill>
              <a:latin typeface="Sakkal Majalla" panose="02000000000000000000" pitchFamily="2" charset="-78"/>
              <a:cs typeface="Sakkal Majalla" panose="02000000000000000000" pitchFamily="2" charset="-78"/>
            </a:rPr>
            <a:t>المواكبة القانونية لعصرنة نمط التدبير  واحداث شركة التنمية المحلية</a:t>
          </a:r>
          <a:endParaRPr lang="fr-FR" dirty="0"/>
        </a:p>
      </dgm:t>
    </dgm:pt>
    <dgm:pt modelId="{34696D04-6A5C-4088-9D91-24A1B7973999}" type="parTrans" cxnId="{2BE493D3-85C8-4603-940D-87BA435D3467}">
      <dgm:prSet/>
      <dgm:spPr/>
      <dgm:t>
        <a:bodyPr/>
        <a:lstStyle/>
        <a:p>
          <a:endParaRPr lang="fr-FR"/>
        </a:p>
      </dgm:t>
    </dgm:pt>
    <dgm:pt modelId="{3E186029-D6B3-472A-89FD-61A7F4F00C30}" type="sibTrans" cxnId="{2BE493D3-85C8-4603-940D-87BA435D3467}">
      <dgm:prSet/>
      <dgm:spPr/>
      <dgm:t>
        <a:bodyPr/>
        <a:lstStyle/>
        <a:p>
          <a:endParaRPr lang="fr-FR"/>
        </a:p>
      </dgm:t>
    </dgm:pt>
    <dgm:pt modelId="{F532E568-7A21-4F69-8DBB-6A27965427FD}">
      <dgm:prSet phldrT="[Texte]"/>
      <dgm:spPr>
        <a:solidFill>
          <a:schemeClr val="accent1">
            <a:lumMod val="20000"/>
            <a:lumOff val="80000"/>
          </a:schemeClr>
        </a:solidFill>
        <a:ln>
          <a:solidFill>
            <a:schemeClr val="tx1"/>
          </a:solidFill>
        </a:ln>
      </dgm:spPr>
      <dgm:t>
        <a:bodyPr/>
        <a:lstStyle/>
        <a:p>
          <a:r>
            <a:rPr lang="ar-MA" b="1" dirty="0" smtClean="0">
              <a:solidFill>
                <a:schemeClr val="tx1"/>
              </a:solidFill>
              <a:latin typeface="Sakkal Majalla" panose="02000000000000000000" pitchFamily="2" charset="-78"/>
              <a:cs typeface="Sakkal Majalla" panose="02000000000000000000" pitchFamily="2" charset="-78"/>
            </a:rPr>
            <a:t>القيام بدراسة هندسية لمعرفة الحاجيات من حيث التأهيل</a:t>
          </a:r>
          <a:endParaRPr lang="fr-FR" dirty="0"/>
        </a:p>
      </dgm:t>
    </dgm:pt>
    <dgm:pt modelId="{DB0A9E5A-CEF0-4452-A8BF-0E8F14CC75AD}" type="parTrans" cxnId="{AE48BF7B-7363-44F8-8653-EFFFDE4E4528}">
      <dgm:prSet/>
      <dgm:spPr/>
      <dgm:t>
        <a:bodyPr/>
        <a:lstStyle/>
        <a:p>
          <a:endParaRPr lang="fr-FR"/>
        </a:p>
      </dgm:t>
    </dgm:pt>
    <dgm:pt modelId="{79D204F9-09DF-48AB-BA83-B19C8C5D3FFC}" type="sibTrans" cxnId="{AE48BF7B-7363-44F8-8653-EFFFDE4E4528}">
      <dgm:prSet/>
      <dgm:spPr/>
      <dgm:t>
        <a:bodyPr/>
        <a:lstStyle/>
        <a:p>
          <a:endParaRPr lang="fr-FR"/>
        </a:p>
      </dgm:t>
    </dgm:pt>
    <dgm:pt modelId="{98AC6481-CEE7-4780-8708-75077D8392A9}" type="pres">
      <dgm:prSet presAssocID="{C8162486-CF4F-4E8D-9724-D6B574836393}" presName="hierChild1" presStyleCnt="0">
        <dgm:presLayoutVars>
          <dgm:orgChart val="1"/>
          <dgm:chPref val="1"/>
          <dgm:dir/>
          <dgm:animOne val="branch"/>
          <dgm:animLvl val="lvl"/>
          <dgm:resizeHandles/>
        </dgm:presLayoutVars>
      </dgm:prSet>
      <dgm:spPr/>
      <dgm:t>
        <a:bodyPr/>
        <a:lstStyle/>
        <a:p>
          <a:endParaRPr lang="fr-FR"/>
        </a:p>
      </dgm:t>
    </dgm:pt>
    <dgm:pt modelId="{51FFE89C-5AF3-48C7-AF69-50D392CD39A2}" type="pres">
      <dgm:prSet presAssocID="{57749531-E9F0-4F23-B3FD-60F517551EBD}" presName="hierRoot1" presStyleCnt="0">
        <dgm:presLayoutVars>
          <dgm:hierBranch val="init"/>
        </dgm:presLayoutVars>
      </dgm:prSet>
      <dgm:spPr/>
    </dgm:pt>
    <dgm:pt modelId="{B3F959A1-3A4A-4EAE-8F7E-E816D61E6454}" type="pres">
      <dgm:prSet presAssocID="{57749531-E9F0-4F23-B3FD-60F517551EBD}" presName="rootComposite1" presStyleCnt="0"/>
      <dgm:spPr/>
    </dgm:pt>
    <dgm:pt modelId="{A5C04D40-17A2-453C-B450-35070237626C}" type="pres">
      <dgm:prSet presAssocID="{57749531-E9F0-4F23-B3FD-60F517551EBD}" presName="rootText1" presStyleLbl="node0" presStyleIdx="0" presStyleCnt="1" custScaleX="117631">
        <dgm:presLayoutVars>
          <dgm:chPref val="3"/>
        </dgm:presLayoutVars>
      </dgm:prSet>
      <dgm:spPr/>
      <dgm:t>
        <a:bodyPr/>
        <a:lstStyle/>
        <a:p>
          <a:endParaRPr lang="fr-FR"/>
        </a:p>
      </dgm:t>
    </dgm:pt>
    <dgm:pt modelId="{3501871B-9D90-4783-8F91-65080C5565EC}" type="pres">
      <dgm:prSet presAssocID="{57749531-E9F0-4F23-B3FD-60F517551EBD}" presName="rootConnector1" presStyleLbl="node1" presStyleIdx="0" presStyleCnt="0"/>
      <dgm:spPr/>
      <dgm:t>
        <a:bodyPr/>
        <a:lstStyle/>
        <a:p>
          <a:endParaRPr lang="fr-FR"/>
        </a:p>
      </dgm:t>
    </dgm:pt>
    <dgm:pt modelId="{428B57AE-CC86-4004-B8DB-81C2E7B0F088}" type="pres">
      <dgm:prSet presAssocID="{57749531-E9F0-4F23-B3FD-60F517551EBD}" presName="hierChild2" presStyleCnt="0"/>
      <dgm:spPr/>
    </dgm:pt>
    <dgm:pt modelId="{83F90494-95A1-471F-B4B7-4414D8CF2EDF}" type="pres">
      <dgm:prSet presAssocID="{E09715B0-09AA-4250-AB17-315AAACC5B87}" presName="Name37" presStyleLbl="parChTrans1D2" presStyleIdx="0" presStyleCnt="4"/>
      <dgm:spPr/>
      <dgm:t>
        <a:bodyPr/>
        <a:lstStyle/>
        <a:p>
          <a:endParaRPr lang="fr-FR"/>
        </a:p>
      </dgm:t>
    </dgm:pt>
    <dgm:pt modelId="{34FFB573-1C8A-4C18-839B-4D62ABEA885A}" type="pres">
      <dgm:prSet presAssocID="{8468FCE1-8296-4BC8-8CE9-B00E5769624B}" presName="hierRoot2" presStyleCnt="0">
        <dgm:presLayoutVars>
          <dgm:hierBranch val="init"/>
        </dgm:presLayoutVars>
      </dgm:prSet>
      <dgm:spPr/>
    </dgm:pt>
    <dgm:pt modelId="{FB42A544-6B15-4C88-A961-7D81C363C613}" type="pres">
      <dgm:prSet presAssocID="{8468FCE1-8296-4BC8-8CE9-B00E5769624B}" presName="rootComposite" presStyleCnt="0"/>
      <dgm:spPr/>
    </dgm:pt>
    <dgm:pt modelId="{2E2386BA-7D40-435B-86E4-AA79AF97124B}" type="pres">
      <dgm:prSet presAssocID="{8468FCE1-8296-4BC8-8CE9-B00E5769624B}" presName="rootText" presStyleLbl="node2" presStyleIdx="0" presStyleCnt="3">
        <dgm:presLayoutVars>
          <dgm:chPref val="3"/>
        </dgm:presLayoutVars>
      </dgm:prSet>
      <dgm:spPr/>
      <dgm:t>
        <a:bodyPr/>
        <a:lstStyle/>
        <a:p>
          <a:endParaRPr lang="fr-FR"/>
        </a:p>
      </dgm:t>
    </dgm:pt>
    <dgm:pt modelId="{E195EA18-092F-4706-9917-ADEDDA49E5BA}" type="pres">
      <dgm:prSet presAssocID="{8468FCE1-8296-4BC8-8CE9-B00E5769624B}" presName="rootConnector" presStyleLbl="node2" presStyleIdx="0" presStyleCnt="3"/>
      <dgm:spPr/>
      <dgm:t>
        <a:bodyPr/>
        <a:lstStyle/>
        <a:p>
          <a:endParaRPr lang="fr-FR"/>
        </a:p>
      </dgm:t>
    </dgm:pt>
    <dgm:pt modelId="{33657479-2DB5-4408-9B17-C62DBD966835}" type="pres">
      <dgm:prSet presAssocID="{8468FCE1-8296-4BC8-8CE9-B00E5769624B}" presName="hierChild4" presStyleCnt="0"/>
      <dgm:spPr/>
    </dgm:pt>
    <dgm:pt modelId="{97009EFE-2586-4841-A9E3-2C59E52A5A22}" type="pres">
      <dgm:prSet presAssocID="{8468FCE1-8296-4BC8-8CE9-B00E5769624B}" presName="hierChild5" presStyleCnt="0"/>
      <dgm:spPr/>
    </dgm:pt>
    <dgm:pt modelId="{E107D7DE-E97E-4B6B-BC93-DFE8BC3EA7F1}" type="pres">
      <dgm:prSet presAssocID="{34696D04-6A5C-4088-9D91-24A1B7973999}" presName="Name37" presStyleLbl="parChTrans1D2" presStyleIdx="1" presStyleCnt="4"/>
      <dgm:spPr/>
      <dgm:t>
        <a:bodyPr/>
        <a:lstStyle/>
        <a:p>
          <a:endParaRPr lang="fr-FR"/>
        </a:p>
      </dgm:t>
    </dgm:pt>
    <dgm:pt modelId="{B822D57D-8222-4EA5-9B85-A79A379D05EA}" type="pres">
      <dgm:prSet presAssocID="{C02B884E-8CAE-43D5-B913-886FA967BEF8}" presName="hierRoot2" presStyleCnt="0">
        <dgm:presLayoutVars>
          <dgm:hierBranch val="init"/>
        </dgm:presLayoutVars>
      </dgm:prSet>
      <dgm:spPr/>
    </dgm:pt>
    <dgm:pt modelId="{374B7482-A194-44FA-BE94-C7C8776AA9B5}" type="pres">
      <dgm:prSet presAssocID="{C02B884E-8CAE-43D5-B913-886FA967BEF8}" presName="rootComposite" presStyleCnt="0"/>
      <dgm:spPr/>
    </dgm:pt>
    <dgm:pt modelId="{3F8D1376-D549-4CF6-9C02-21762FC4BA24}" type="pres">
      <dgm:prSet presAssocID="{C02B884E-8CAE-43D5-B913-886FA967BEF8}" presName="rootText" presStyleLbl="node2" presStyleIdx="1" presStyleCnt="3">
        <dgm:presLayoutVars>
          <dgm:chPref val="3"/>
        </dgm:presLayoutVars>
      </dgm:prSet>
      <dgm:spPr/>
      <dgm:t>
        <a:bodyPr/>
        <a:lstStyle/>
        <a:p>
          <a:endParaRPr lang="fr-FR"/>
        </a:p>
      </dgm:t>
    </dgm:pt>
    <dgm:pt modelId="{B0E69AAB-B47A-4657-8F62-AFF93D5EA14A}" type="pres">
      <dgm:prSet presAssocID="{C02B884E-8CAE-43D5-B913-886FA967BEF8}" presName="rootConnector" presStyleLbl="node2" presStyleIdx="1" presStyleCnt="3"/>
      <dgm:spPr/>
      <dgm:t>
        <a:bodyPr/>
        <a:lstStyle/>
        <a:p>
          <a:endParaRPr lang="fr-FR"/>
        </a:p>
      </dgm:t>
    </dgm:pt>
    <dgm:pt modelId="{A2AB8AC3-5984-47E1-8B27-91ECB703D54E}" type="pres">
      <dgm:prSet presAssocID="{C02B884E-8CAE-43D5-B913-886FA967BEF8}" presName="hierChild4" presStyleCnt="0"/>
      <dgm:spPr/>
    </dgm:pt>
    <dgm:pt modelId="{E5E5EEA9-D2B5-44CA-B5B5-E962CAC1F5FF}" type="pres">
      <dgm:prSet presAssocID="{C02B884E-8CAE-43D5-B913-886FA967BEF8}" presName="hierChild5" presStyleCnt="0"/>
      <dgm:spPr/>
    </dgm:pt>
    <dgm:pt modelId="{1F685F7A-9FBC-4A30-B7DC-D9F3892D9D6B}" type="pres">
      <dgm:prSet presAssocID="{DB0A9E5A-CEF0-4452-A8BF-0E8F14CC75AD}" presName="Name37" presStyleLbl="parChTrans1D2" presStyleIdx="2" presStyleCnt="4"/>
      <dgm:spPr/>
      <dgm:t>
        <a:bodyPr/>
        <a:lstStyle/>
        <a:p>
          <a:endParaRPr lang="fr-FR"/>
        </a:p>
      </dgm:t>
    </dgm:pt>
    <dgm:pt modelId="{0B1B59DD-96AE-4C61-8803-A3B5AB2FCE08}" type="pres">
      <dgm:prSet presAssocID="{F532E568-7A21-4F69-8DBB-6A27965427FD}" presName="hierRoot2" presStyleCnt="0">
        <dgm:presLayoutVars>
          <dgm:hierBranch val="init"/>
        </dgm:presLayoutVars>
      </dgm:prSet>
      <dgm:spPr/>
    </dgm:pt>
    <dgm:pt modelId="{70DC71B0-AF66-4BD6-81B0-DCE0165B00CC}" type="pres">
      <dgm:prSet presAssocID="{F532E568-7A21-4F69-8DBB-6A27965427FD}" presName="rootComposite" presStyleCnt="0"/>
      <dgm:spPr/>
    </dgm:pt>
    <dgm:pt modelId="{DC6D68C4-05F5-47A7-8269-3F3851ACCE2D}" type="pres">
      <dgm:prSet presAssocID="{F532E568-7A21-4F69-8DBB-6A27965427FD}" presName="rootText" presStyleLbl="node2" presStyleIdx="2" presStyleCnt="3">
        <dgm:presLayoutVars>
          <dgm:chPref val="3"/>
        </dgm:presLayoutVars>
      </dgm:prSet>
      <dgm:spPr/>
      <dgm:t>
        <a:bodyPr/>
        <a:lstStyle/>
        <a:p>
          <a:endParaRPr lang="fr-FR"/>
        </a:p>
      </dgm:t>
    </dgm:pt>
    <dgm:pt modelId="{0029FD5B-0559-40FE-ACD4-FA7ED75A174A}" type="pres">
      <dgm:prSet presAssocID="{F532E568-7A21-4F69-8DBB-6A27965427FD}" presName="rootConnector" presStyleLbl="node2" presStyleIdx="2" presStyleCnt="3"/>
      <dgm:spPr/>
      <dgm:t>
        <a:bodyPr/>
        <a:lstStyle/>
        <a:p>
          <a:endParaRPr lang="fr-FR"/>
        </a:p>
      </dgm:t>
    </dgm:pt>
    <dgm:pt modelId="{1407855D-88B7-44AD-A29E-CAED4B93E411}" type="pres">
      <dgm:prSet presAssocID="{F532E568-7A21-4F69-8DBB-6A27965427FD}" presName="hierChild4" presStyleCnt="0"/>
      <dgm:spPr/>
    </dgm:pt>
    <dgm:pt modelId="{E4C516C4-BCE8-4BDC-A53F-469039197252}" type="pres">
      <dgm:prSet presAssocID="{F532E568-7A21-4F69-8DBB-6A27965427FD}" presName="hierChild5" presStyleCnt="0"/>
      <dgm:spPr/>
    </dgm:pt>
    <dgm:pt modelId="{4CC1303D-AC89-4248-B928-6EBAF17C53A0}" type="pres">
      <dgm:prSet presAssocID="{57749531-E9F0-4F23-B3FD-60F517551EBD}" presName="hierChild3" presStyleCnt="0"/>
      <dgm:spPr/>
    </dgm:pt>
    <dgm:pt modelId="{7DD81522-6930-43FA-A386-2625517A0126}" type="pres">
      <dgm:prSet presAssocID="{F3C11C40-132E-4463-937D-A85ED14CF2CC}" presName="Name111" presStyleLbl="parChTrans1D2" presStyleIdx="3" presStyleCnt="4"/>
      <dgm:spPr/>
      <dgm:t>
        <a:bodyPr/>
        <a:lstStyle/>
        <a:p>
          <a:endParaRPr lang="fr-FR"/>
        </a:p>
      </dgm:t>
    </dgm:pt>
    <dgm:pt modelId="{3F483567-5298-4D06-A73E-2D8ED1B415A6}" type="pres">
      <dgm:prSet presAssocID="{4887595B-5384-42EF-84E3-FF4E1AF26177}" presName="hierRoot3" presStyleCnt="0">
        <dgm:presLayoutVars>
          <dgm:hierBranch val="init"/>
        </dgm:presLayoutVars>
      </dgm:prSet>
      <dgm:spPr/>
    </dgm:pt>
    <dgm:pt modelId="{75D79FC8-4424-4F3F-8411-F229BBB72ACD}" type="pres">
      <dgm:prSet presAssocID="{4887595B-5384-42EF-84E3-FF4E1AF26177}" presName="rootComposite3" presStyleCnt="0"/>
      <dgm:spPr/>
    </dgm:pt>
    <dgm:pt modelId="{9BB8E92F-64ED-4020-8A17-79FFCD481C96}" type="pres">
      <dgm:prSet presAssocID="{4887595B-5384-42EF-84E3-FF4E1AF26177}" presName="rootText3" presStyleLbl="asst1" presStyleIdx="0" presStyleCnt="1" custScaleX="124402">
        <dgm:presLayoutVars>
          <dgm:chPref val="3"/>
        </dgm:presLayoutVars>
      </dgm:prSet>
      <dgm:spPr/>
      <dgm:t>
        <a:bodyPr/>
        <a:lstStyle/>
        <a:p>
          <a:endParaRPr lang="fr-FR"/>
        </a:p>
      </dgm:t>
    </dgm:pt>
    <dgm:pt modelId="{AFCFE180-19CE-4FE3-BB7E-AA71E70BB9D9}" type="pres">
      <dgm:prSet presAssocID="{4887595B-5384-42EF-84E3-FF4E1AF26177}" presName="rootConnector3" presStyleLbl="asst1" presStyleIdx="0" presStyleCnt="1"/>
      <dgm:spPr/>
      <dgm:t>
        <a:bodyPr/>
        <a:lstStyle/>
        <a:p>
          <a:endParaRPr lang="fr-FR"/>
        </a:p>
      </dgm:t>
    </dgm:pt>
    <dgm:pt modelId="{99D7A5E3-2304-4AB7-A3F5-278D063497DE}" type="pres">
      <dgm:prSet presAssocID="{4887595B-5384-42EF-84E3-FF4E1AF26177}" presName="hierChild6" presStyleCnt="0"/>
      <dgm:spPr/>
    </dgm:pt>
    <dgm:pt modelId="{753E0112-C0B5-4C86-8DF3-586155CAA466}" type="pres">
      <dgm:prSet presAssocID="{4887595B-5384-42EF-84E3-FF4E1AF26177}" presName="hierChild7" presStyleCnt="0"/>
      <dgm:spPr/>
    </dgm:pt>
  </dgm:ptLst>
  <dgm:cxnLst>
    <dgm:cxn modelId="{75A6C8A5-FB2B-4352-8903-B3E7E7EC56A9}" type="presOf" srcId="{F3C11C40-132E-4463-937D-A85ED14CF2CC}" destId="{7DD81522-6930-43FA-A386-2625517A0126}" srcOrd="0" destOrd="0" presId="urn:microsoft.com/office/officeart/2005/8/layout/orgChart1"/>
    <dgm:cxn modelId="{3EFB55A9-0A98-4E2A-AA3F-B5100372E730}" type="presOf" srcId="{8468FCE1-8296-4BC8-8CE9-B00E5769624B}" destId="{2E2386BA-7D40-435B-86E4-AA79AF97124B}" srcOrd="0" destOrd="0" presId="urn:microsoft.com/office/officeart/2005/8/layout/orgChart1"/>
    <dgm:cxn modelId="{71343728-3A79-44DF-AE39-4002B9468AB9}" type="presOf" srcId="{57749531-E9F0-4F23-B3FD-60F517551EBD}" destId="{A5C04D40-17A2-453C-B450-35070237626C}" srcOrd="0" destOrd="0" presId="urn:microsoft.com/office/officeart/2005/8/layout/orgChart1"/>
    <dgm:cxn modelId="{B8775B43-78C4-4757-B778-0D5384B4B067}" type="presOf" srcId="{4887595B-5384-42EF-84E3-FF4E1AF26177}" destId="{9BB8E92F-64ED-4020-8A17-79FFCD481C96}" srcOrd="0" destOrd="0" presId="urn:microsoft.com/office/officeart/2005/8/layout/orgChart1"/>
    <dgm:cxn modelId="{9A75E2C8-446D-4757-8B14-7FFED89E27B1}" srcId="{57749531-E9F0-4F23-B3FD-60F517551EBD}" destId="{4887595B-5384-42EF-84E3-FF4E1AF26177}" srcOrd="0" destOrd="0" parTransId="{F3C11C40-132E-4463-937D-A85ED14CF2CC}" sibTransId="{D16C7C4D-C3D2-496B-8C27-3B8920058865}"/>
    <dgm:cxn modelId="{38816A93-6D01-4DD4-B42F-D0F29BC3C697}" srcId="{C8162486-CF4F-4E8D-9724-D6B574836393}" destId="{57749531-E9F0-4F23-B3FD-60F517551EBD}" srcOrd="0" destOrd="0" parTransId="{A2596B61-CA82-4C43-9023-095EC9FFE678}" sibTransId="{AD841DD7-8AC4-4C85-A28E-FC5559834472}"/>
    <dgm:cxn modelId="{948106FB-D101-4383-A13E-ECC486B30EA0}" type="presOf" srcId="{DB0A9E5A-CEF0-4452-A8BF-0E8F14CC75AD}" destId="{1F685F7A-9FBC-4A30-B7DC-D9F3892D9D6B}" srcOrd="0" destOrd="0" presId="urn:microsoft.com/office/officeart/2005/8/layout/orgChart1"/>
    <dgm:cxn modelId="{D872B49F-4245-4534-A2C5-C8B5B4D633F0}" srcId="{57749531-E9F0-4F23-B3FD-60F517551EBD}" destId="{8468FCE1-8296-4BC8-8CE9-B00E5769624B}" srcOrd="1" destOrd="0" parTransId="{E09715B0-09AA-4250-AB17-315AAACC5B87}" sibTransId="{B263E885-E91A-4354-9980-B4935629DCA5}"/>
    <dgm:cxn modelId="{404A3C83-4543-47FE-8685-8AD2087F9411}" type="presOf" srcId="{34696D04-6A5C-4088-9D91-24A1B7973999}" destId="{E107D7DE-E97E-4B6B-BC93-DFE8BC3EA7F1}" srcOrd="0" destOrd="0" presId="urn:microsoft.com/office/officeart/2005/8/layout/orgChart1"/>
    <dgm:cxn modelId="{AE48BF7B-7363-44F8-8653-EFFFDE4E4528}" srcId="{57749531-E9F0-4F23-B3FD-60F517551EBD}" destId="{F532E568-7A21-4F69-8DBB-6A27965427FD}" srcOrd="3" destOrd="0" parTransId="{DB0A9E5A-CEF0-4452-A8BF-0E8F14CC75AD}" sibTransId="{79D204F9-09DF-48AB-BA83-B19C8C5D3FFC}"/>
    <dgm:cxn modelId="{96D5E8FD-761A-4BB4-B961-C3F3635A58BF}" type="presOf" srcId="{57749531-E9F0-4F23-B3FD-60F517551EBD}" destId="{3501871B-9D90-4783-8F91-65080C5565EC}" srcOrd="1" destOrd="0" presId="urn:microsoft.com/office/officeart/2005/8/layout/orgChart1"/>
    <dgm:cxn modelId="{B3B51AD5-4763-4380-A0F1-51DCFBB35E33}" type="presOf" srcId="{E09715B0-09AA-4250-AB17-315AAACC5B87}" destId="{83F90494-95A1-471F-B4B7-4414D8CF2EDF}" srcOrd="0" destOrd="0" presId="urn:microsoft.com/office/officeart/2005/8/layout/orgChart1"/>
    <dgm:cxn modelId="{A623BE6B-6E53-47BA-A03E-02BE051DA32F}" type="presOf" srcId="{F532E568-7A21-4F69-8DBB-6A27965427FD}" destId="{0029FD5B-0559-40FE-ACD4-FA7ED75A174A}" srcOrd="1" destOrd="0" presId="urn:microsoft.com/office/officeart/2005/8/layout/orgChart1"/>
    <dgm:cxn modelId="{6B78C969-7D2E-4348-9FCD-1D428EC3D2D3}" type="presOf" srcId="{C02B884E-8CAE-43D5-B913-886FA967BEF8}" destId="{B0E69AAB-B47A-4657-8F62-AFF93D5EA14A}" srcOrd="1" destOrd="0" presId="urn:microsoft.com/office/officeart/2005/8/layout/orgChart1"/>
    <dgm:cxn modelId="{2BE493D3-85C8-4603-940D-87BA435D3467}" srcId="{57749531-E9F0-4F23-B3FD-60F517551EBD}" destId="{C02B884E-8CAE-43D5-B913-886FA967BEF8}" srcOrd="2" destOrd="0" parTransId="{34696D04-6A5C-4088-9D91-24A1B7973999}" sibTransId="{3E186029-D6B3-472A-89FD-61A7F4F00C30}"/>
    <dgm:cxn modelId="{5B813EB0-A518-442B-A9BE-55705B78C81B}" type="presOf" srcId="{F532E568-7A21-4F69-8DBB-6A27965427FD}" destId="{DC6D68C4-05F5-47A7-8269-3F3851ACCE2D}" srcOrd="0" destOrd="0" presId="urn:microsoft.com/office/officeart/2005/8/layout/orgChart1"/>
    <dgm:cxn modelId="{0781D2F8-5352-45D4-86EC-A1C1AADF1770}" type="presOf" srcId="{C02B884E-8CAE-43D5-B913-886FA967BEF8}" destId="{3F8D1376-D549-4CF6-9C02-21762FC4BA24}" srcOrd="0" destOrd="0" presId="urn:microsoft.com/office/officeart/2005/8/layout/orgChart1"/>
    <dgm:cxn modelId="{75F79339-27EA-46E8-A921-58F01A8C40A3}" type="presOf" srcId="{C8162486-CF4F-4E8D-9724-D6B574836393}" destId="{98AC6481-CEE7-4780-8708-75077D8392A9}" srcOrd="0" destOrd="0" presId="urn:microsoft.com/office/officeart/2005/8/layout/orgChart1"/>
    <dgm:cxn modelId="{DDE2FAF1-4B82-481F-97A7-F18B3C72A717}" type="presOf" srcId="{4887595B-5384-42EF-84E3-FF4E1AF26177}" destId="{AFCFE180-19CE-4FE3-BB7E-AA71E70BB9D9}" srcOrd="1" destOrd="0" presId="urn:microsoft.com/office/officeart/2005/8/layout/orgChart1"/>
    <dgm:cxn modelId="{56C83C3D-E6BA-4601-96A8-9A31E8D02B01}" type="presOf" srcId="{8468FCE1-8296-4BC8-8CE9-B00E5769624B}" destId="{E195EA18-092F-4706-9917-ADEDDA49E5BA}" srcOrd="1" destOrd="0" presId="urn:microsoft.com/office/officeart/2005/8/layout/orgChart1"/>
    <dgm:cxn modelId="{9736E357-C486-4A8D-BD2F-A489B7171DAA}" type="presParOf" srcId="{98AC6481-CEE7-4780-8708-75077D8392A9}" destId="{51FFE89C-5AF3-48C7-AF69-50D392CD39A2}" srcOrd="0" destOrd="0" presId="urn:microsoft.com/office/officeart/2005/8/layout/orgChart1"/>
    <dgm:cxn modelId="{A77B45CD-5FA3-4A1F-9513-527E5465C50D}" type="presParOf" srcId="{51FFE89C-5AF3-48C7-AF69-50D392CD39A2}" destId="{B3F959A1-3A4A-4EAE-8F7E-E816D61E6454}" srcOrd="0" destOrd="0" presId="urn:microsoft.com/office/officeart/2005/8/layout/orgChart1"/>
    <dgm:cxn modelId="{4FCBAF4A-2158-4674-AD8A-A78A9FD62DB8}" type="presParOf" srcId="{B3F959A1-3A4A-4EAE-8F7E-E816D61E6454}" destId="{A5C04D40-17A2-453C-B450-35070237626C}" srcOrd="0" destOrd="0" presId="urn:microsoft.com/office/officeart/2005/8/layout/orgChart1"/>
    <dgm:cxn modelId="{6F737B3C-E58F-492A-A73D-73B42B4CD9F1}" type="presParOf" srcId="{B3F959A1-3A4A-4EAE-8F7E-E816D61E6454}" destId="{3501871B-9D90-4783-8F91-65080C5565EC}" srcOrd="1" destOrd="0" presId="urn:microsoft.com/office/officeart/2005/8/layout/orgChart1"/>
    <dgm:cxn modelId="{51A9CC6C-EF78-4743-A21C-4C02394B8EF3}" type="presParOf" srcId="{51FFE89C-5AF3-48C7-AF69-50D392CD39A2}" destId="{428B57AE-CC86-4004-B8DB-81C2E7B0F088}" srcOrd="1" destOrd="0" presId="urn:microsoft.com/office/officeart/2005/8/layout/orgChart1"/>
    <dgm:cxn modelId="{1CADD107-5D0A-4E87-B6FA-5B2EF3132BC4}" type="presParOf" srcId="{428B57AE-CC86-4004-B8DB-81C2E7B0F088}" destId="{83F90494-95A1-471F-B4B7-4414D8CF2EDF}" srcOrd="0" destOrd="0" presId="urn:microsoft.com/office/officeart/2005/8/layout/orgChart1"/>
    <dgm:cxn modelId="{62E29105-2184-4509-81B6-7C8CFA741F22}" type="presParOf" srcId="{428B57AE-CC86-4004-B8DB-81C2E7B0F088}" destId="{34FFB573-1C8A-4C18-839B-4D62ABEA885A}" srcOrd="1" destOrd="0" presId="urn:microsoft.com/office/officeart/2005/8/layout/orgChart1"/>
    <dgm:cxn modelId="{E9AB438A-94B9-4328-8C2D-8A2D36B56A5B}" type="presParOf" srcId="{34FFB573-1C8A-4C18-839B-4D62ABEA885A}" destId="{FB42A544-6B15-4C88-A961-7D81C363C613}" srcOrd="0" destOrd="0" presId="urn:microsoft.com/office/officeart/2005/8/layout/orgChart1"/>
    <dgm:cxn modelId="{8E5DA1D1-12DD-456A-8E84-A63F6B3319EE}" type="presParOf" srcId="{FB42A544-6B15-4C88-A961-7D81C363C613}" destId="{2E2386BA-7D40-435B-86E4-AA79AF97124B}" srcOrd="0" destOrd="0" presId="urn:microsoft.com/office/officeart/2005/8/layout/orgChart1"/>
    <dgm:cxn modelId="{AED67CA4-36BF-440C-B54B-8086F3E33EF3}" type="presParOf" srcId="{FB42A544-6B15-4C88-A961-7D81C363C613}" destId="{E195EA18-092F-4706-9917-ADEDDA49E5BA}" srcOrd="1" destOrd="0" presId="urn:microsoft.com/office/officeart/2005/8/layout/orgChart1"/>
    <dgm:cxn modelId="{ECECD205-354B-4811-8595-6BD951A54B10}" type="presParOf" srcId="{34FFB573-1C8A-4C18-839B-4D62ABEA885A}" destId="{33657479-2DB5-4408-9B17-C62DBD966835}" srcOrd="1" destOrd="0" presId="urn:microsoft.com/office/officeart/2005/8/layout/orgChart1"/>
    <dgm:cxn modelId="{66A6B425-4849-4E86-A6CC-3EE10EF1187D}" type="presParOf" srcId="{34FFB573-1C8A-4C18-839B-4D62ABEA885A}" destId="{97009EFE-2586-4841-A9E3-2C59E52A5A22}" srcOrd="2" destOrd="0" presId="urn:microsoft.com/office/officeart/2005/8/layout/orgChart1"/>
    <dgm:cxn modelId="{3C809CBB-49C0-4D5B-8DDF-1E64D96BD636}" type="presParOf" srcId="{428B57AE-CC86-4004-B8DB-81C2E7B0F088}" destId="{E107D7DE-E97E-4B6B-BC93-DFE8BC3EA7F1}" srcOrd="2" destOrd="0" presId="urn:microsoft.com/office/officeart/2005/8/layout/orgChart1"/>
    <dgm:cxn modelId="{10CE41B8-17E5-4096-B62A-EE132E9AB338}" type="presParOf" srcId="{428B57AE-CC86-4004-B8DB-81C2E7B0F088}" destId="{B822D57D-8222-4EA5-9B85-A79A379D05EA}" srcOrd="3" destOrd="0" presId="urn:microsoft.com/office/officeart/2005/8/layout/orgChart1"/>
    <dgm:cxn modelId="{5827C81C-B6DD-406E-80B6-D8E4C7DA5405}" type="presParOf" srcId="{B822D57D-8222-4EA5-9B85-A79A379D05EA}" destId="{374B7482-A194-44FA-BE94-C7C8776AA9B5}" srcOrd="0" destOrd="0" presId="urn:microsoft.com/office/officeart/2005/8/layout/orgChart1"/>
    <dgm:cxn modelId="{3D87865F-80FC-49AD-8628-E4FB1536026F}" type="presParOf" srcId="{374B7482-A194-44FA-BE94-C7C8776AA9B5}" destId="{3F8D1376-D549-4CF6-9C02-21762FC4BA24}" srcOrd="0" destOrd="0" presId="urn:microsoft.com/office/officeart/2005/8/layout/orgChart1"/>
    <dgm:cxn modelId="{C40C5103-30E9-4A75-BF6F-22D4FC5B7423}" type="presParOf" srcId="{374B7482-A194-44FA-BE94-C7C8776AA9B5}" destId="{B0E69AAB-B47A-4657-8F62-AFF93D5EA14A}" srcOrd="1" destOrd="0" presId="urn:microsoft.com/office/officeart/2005/8/layout/orgChart1"/>
    <dgm:cxn modelId="{8A0E4604-AE17-48B0-B09A-70CD9673EAC1}" type="presParOf" srcId="{B822D57D-8222-4EA5-9B85-A79A379D05EA}" destId="{A2AB8AC3-5984-47E1-8B27-91ECB703D54E}" srcOrd="1" destOrd="0" presId="urn:microsoft.com/office/officeart/2005/8/layout/orgChart1"/>
    <dgm:cxn modelId="{D7BBCABD-9E59-4784-A9CC-D488A3C1D80D}" type="presParOf" srcId="{B822D57D-8222-4EA5-9B85-A79A379D05EA}" destId="{E5E5EEA9-D2B5-44CA-B5B5-E962CAC1F5FF}" srcOrd="2" destOrd="0" presId="urn:microsoft.com/office/officeart/2005/8/layout/orgChart1"/>
    <dgm:cxn modelId="{DADE2712-E25A-4D90-A809-8D8C9182BF82}" type="presParOf" srcId="{428B57AE-CC86-4004-B8DB-81C2E7B0F088}" destId="{1F685F7A-9FBC-4A30-B7DC-D9F3892D9D6B}" srcOrd="4" destOrd="0" presId="urn:microsoft.com/office/officeart/2005/8/layout/orgChart1"/>
    <dgm:cxn modelId="{D45CAE85-883A-4F28-B65F-FABA82E89D93}" type="presParOf" srcId="{428B57AE-CC86-4004-B8DB-81C2E7B0F088}" destId="{0B1B59DD-96AE-4C61-8803-A3B5AB2FCE08}" srcOrd="5" destOrd="0" presId="urn:microsoft.com/office/officeart/2005/8/layout/orgChart1"/>
    <dgm:cxn modelId="{BB75E4B7-3C00-4E78-9D31-CE6E03E2084E}" type="presParOf" srcId="{0B1B59DD-96AE-4C61-8803-A3B5AB2FCE08}" destId="{70DC71B0-AF66-4BD6-81B0-DCE0165B00CC}" srcOrd="0" destOrd="0" presId="urn:microsoft.com/office/officeart/2005/8/layout/orgChart1"/>
    <dgm:cxn modelId="{1D43C3C9-B647-454D-A722-44A7232856DF}" type="presParOf" srcId="{70DC71B0-AF66-4BD6-81B0-DCE0165B00CC}" destId="{DC6D68C4-05F5-47A7-8269-3F3851ACCE2D}" srcOrd="0" destOrd="0" presId="urn:microsoft.com/office/officeart/2005/8/layout/orgChart1"/>
    <dgm:cxn modelId="{FCA9E39B-9BDB-4276-B192-3646F55B1E66}" type="presParOf" srcId="{70DC71B0-AF66-4BD6-81B0-DCE0165B00CC}" destId="{0029FD5B-0559-40FE-ACD4-FA7ED75A174A}" srcOrd="1" destOrd="0" presId="urn:microsoft.com/office/officeart/2005/8/layout/orgChart1"/>
    <dgm:cxn modelId="{F2B37033-6749-468F-8C84-02B8AB221188}" type="presParOf" srcId="{0B1B59DD-96AE-4C61-8803-A3B5AB2FCE08}" destId="{1407855D-88B7-44AD-A29E-CAED4B93E411}" srcOrd="1" destOrd="0" presId="urn:microsoft.com/office/officeart/2005/8/layout/orgChart1"/>
    <dgm:cxn modelId="{C590649B-7761-413D-90A1-A7C0B7E05AAE}" type="presParOf" srcId="{0B1B59DD-96AE-4C61-8803-A3B5AB2FCE08}" destId="{E4C516C4-BCE8-4BDC-A53F-469039197252}" srcOrd="2" destOrd="0" presId="urn:microsoft.com/office/officeart/2005/8/layout/orgChart1"/>
    <dgm:cxn modelId="{2F73448A-3C9D-468C-A80B-D10348C2718C}" type="presParOf" srcId="{51FFE89C-5AF3-48C7-AF69-50D392CD39A2}" destId="{4CC1303D-AC89-4248-B928-6EBAF17C53A0}" srcOrd="2" destOrd="0" presId="urn:microsoft.com/office/officeart/2005/8/layout/orgChart1"/>
    <dgm:cxn modelId="{4BB04442-37DF-4190-A07C-9FF2031019B3}" type="presParOf" srcId="{4CC1303D-AC89-4248-B928-6EBAF17C53A0}" destId="{7DD81522-6930-43FA-A386-2625517A0126}" srcOrd="0" destOrd="0" presId="urn:microsoft.com/office/officeart/2005/8/layout/orgChart1"/>
    <dgm:cxn modelId="{312050FF-FC0B-4EA3-A51C-3CF80D07481B}" type="presParOf" srcId="{4CC1303D-AC89-4248-B928-6EBAF17C53A0}" destId="{3F483567-5298-4D06-A73E-2D8ED1B415A6}" srcOrd="1" destOrd="0" presId="urn:microsoft.com/office/officeart/2005/8/layout/orgChart1"/>
    <dgm:cxn modelId="{E1B815AF-1541-4F82-ADBD-00AE3709C81C}" type="presParOf" srcId="{3F483567-5298-4D06-A73E-2D8ED1B415A6}" destId="{75D79FC8-4424-4F3F-8411-F229BBB72ACD}" srcOrd="0" destOrd="0" presId="urn:microsoft.com/office/officeart/2005/8/layout/orgChart1"/>
    <dgm:cxn modelId="{35524DC8-E8D3-43D7-9E97-EBA4F6D4AE04}" type="presParOf" srcId="{75D79FC8-4424-4F3F-8411-F229BBB72ACD}" destId="{9BB8E92F-64ED-4020-8A17-79FFCD481C96}" srcOrd="0" destOrd="0" presId="urn:microsoft.com/office/officeart/2005/8/layout/orgChart1"/>
    <dgm:cxn modelId="{3C275B40-6138-4D12-BDDC-9A43D05DA7B6}" type="presParOf" srcId="{75D79FC8-4424-4F3F-8411-F229BBB72ACD}" destId="{AFCFE180-19CE-4FE3-BB7E-AA71E70BB9D9}" srcOrd="1" destOrd="0" presId="urn:microsoft.com/office/officeart/2005/8/layout/orgChart1"/>
    <dgm:cxn modelId="{E1C95E68-09D6-4F27-A886-9EEFAAF545EF}" type="presParOf" srcId="{3F483567-5298-4D06-A73E-2D8ED1B415A6}" destId="{99D7A5E3-2304-4AB7-A3F5-278D063497DE}" srcOrd="1" destOrd="0" presId="urn:microsoft.com/office/officeart/2005/8/layout/orgChart1"/>
    <dgm:cxn modelId="{EC67676F-203F-45DB-A893-224E3749CFA2}" type="presParOf" srcId="{3F483567-5298-4D06-A73E-2D8ED1B415A6}" destId="{753E0112-C0B5-4C86-8DF3-586155CAA4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5692E-5145-4654-BDFD-21BA446024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7CD58CB3-2FD7-456E-87FC-6B5E04E26229}">
      <dgm:prSet phldrT="[Texte]" custT="1"/>
      <dgm:spPr/>
      <dgm:t>
        <a:bodyPr/>
        <a:lstStyle/>
        <a:p>
          <a:pPr rtl="1"/>
          <a:r>
            <a:rPr lang="ar-MA" sz="2800" dirty="0" smtClean="0">
              <a:solidFill>
                <a:schemeClr val="tx1"/>
              </a:solidFill>
              <a:latin typeface="Sakkal Majalla" panose="02000000000000000000" pitchFamily="2" charset="-78"/>
              <a:cs typeface="Sakkal Majalla" panose="02000000000000000000" pitchFamily="2" charset="-78"/>
            </a:rPr>
            <a:t>عدم وجود كاميرات مراقبة بجل المحطات</a:t>
          </a:r>
          <a:endParaRPr lang="fr-FR" sz="2800" dirty="0">
            <a:solidFill>
              <a:schemeClr val="tx1"/>
            </a:solidFill>
            <a:latin typeface="Sakkal Majalla" panose="02000000000000000000" pitchFamily="2" charset="-78"/>
            <a:cs typeface="Sakkal Majalla" panose="02000000000000000000" pitchFamily="2" charset="-78"/>
          </a:endParaRPr>
        </a:p>
      </dgm:t>
    </dgm:pt>
    <dgm:pt modelId="{C1601132-46EE-4B40-B349-C74DBDA00604}" type="parTrans" cxnId="{A8EB73D2-8F9E-449A-B338-5C261D0306C8}">
      <dgm:prSet/>
      <dgm:spPr/>
      <dgm:t>
        <a:bodyPr/>
        <a:lstStyle/>
        <a:p>
          <a:endParaRPr lang="fr-FR"/>
        </a:p>
      </dgm:t>
    </dgm:pt>
    <dgm:pt modelId="{A0D0E9AD-7EDA-4AC3-B4F9-8DCD92179D55}" type="sibTrans" cxnId="{A8EB73D2-8F9E-449A-B338-5C261D0306C8}">
      <dgm:prSet/>
      <dgm:spPr/>
      <dgm:t>
        <a:bodyPr/>
        <a:lstStyle/>
        <a:p>
          <a:endParaRPr lang="fr-FR"/>
        </a:p>
      </dgm:t>
    </dgm:pt>
    <dgm:pt modelId="{39FD834F-8B1C-44D5-B1A4-B0220A22CD4F}">
      <dgm:prSet phldrT="[Texte]" custT="1"/>
      <dgm:spPr/>
      <dgm:t>
        <a:bodyPr/>
        <a:lstStyle/>
        <a:p>
          <a:r>
            <a:rPr lang="ar-MA" sz="2400" dirty="0" smtClean="0">
              <a:solidFill>
                <a:schemeClr val="tx1"/>
              </a:solidFill>
              <a:latin typeface="Sakkal Majalla" panose="02000000000000000000" pitchFamily="2" charset="-78"/>
              <a:cs typeface="Sakkal Majalla" panose="02000000000000000000" pitchFamily="2" charset="-78"/>
            </a:rPr>
            <a:t>عدم توفر أعوان الشرطة بشكل كافي لضمان أمن المرتفقين</a:t>
          </a:r>
          <a:endParaRPr lang="fr-FR" sz="2400" dirty="0">
            <a:solidFill>
              <a:schemeClr val="tx1"/>
            </a:solidFill>
            <a:latin typeface="Sakkal Majalla" panose="02000000000000000000" pitchFamily="2" charset="-78"/>
            <a:cs typeface="Sakkal Majalla" panose="02000000000000000000" pitchFamily="2" charset="-78"/>
          </a:endParaRPr>
        </a:p>
      </dgm:t>
    </dgm:pt>
    <dgm:pt modelId="{0FED3D22-0335-40F7-952C-0C14E99D73C5}" type="parTrans" cxnId="{B4DFF921-23F5-4198-82D9-D8EF97911EF4}">
      <dgm:prSet/>
      <dgm:spPr/>
      <dgm:t>
        <a:bodyPr/>
        <a:lstStyle/>
        <a:p>
          <a:endParaRPr lang="fr-FR"/>
        </a:p>
      </dgm:t>
    </dgm:pt>
    <dgm:pt modelId="{5BEAD5E4-3923-4D02-B8EF-F34E8C38402D}" type="sibTrans" cxnId="{B4DFF921-23F5-4198-82D9-D8EF97911EF4}">
      <dgm:prSet/>
      <dgm:spPr/>
      <dgm:t>
        <a:bodyPr/>
        <a:lstStyle/>
        <a:p>
          <a:endParaRPr lang="fr-FR"/>
        </a:p>
      </dgm:t>
    </dgm:pt>
    <dgm:pt modelId="{5FAEBD44-3E31-4038-B14B-2C46A1E81A44}">
      <dgm:prSet phldrT="[Texte]" custT="1"/>
      <dgm:spPr>
        <a:solidFill>
          <a:schemeClr val="accent2">
            <a:lumMod val="20000"/>
            <a:lumOff val="80000"/>
          </a:schemeClr>
        </a:solidFill>
      </dgm:spPr>
      <dgm:t>
        <a:bodyPr/>
        <a:lstStyle/>
        <a:p>
          <a:r>
            <a:rPr lang="ar-MA" sz="3600" b="1" dirty="0" smtClean="0">
              <a:latin typeface="Sakkal Majalla" panose="02000000000000000000" pitchFamily="2" charset="-78"/>
              <a:cs typeface="Sakkal Majalla" panose="02000000000000000000" pitchFamily="2" charset="-78"/>
            </a:rPr>
            <a:t>استغلال المحطة</a:t>
          </a:r>
          <a:endParaRPr lang="fr-FR" sz="3600" b="1" dirty="0">
            <a:latin typeface="Sakkal Majalla" panose="02000000000000000000" pitchFamily="2" charset="-78"/>
            <a:cs typeface="Sakkal Majalla" panose="02000000000000000000" pitchFamily="2" charset="-78"/>
          </a:endParaRPr>
        </a:p>
      </dgm:t>
    </dgm:pt>
    <dgm:pt modelId="{FDEAE80C-6419-46C0-8D7F-8EFA8E8FE4CC}" type="parTrans" cxnId="{AB534ACE-12EC-4E29-9758-781430108CED}">
      <dgm:prSet/>
      <dgm:spPr/>
      <dgm:t>
        <a:bodyPr/>
        <a:lstStyle/>
        <a:p>
          <a:endParaRPr lang="fr-FR"/>
        </a:p>
      </dgm:t>
    </dgm:pt>
    <dgm:pt modelId="{23C2EEB3-80D7-4F23-A031-E18A014E3EA8}" type="sibTrans" cxnId="{AB534ACE-12EC-4E29-9758-781430108CED}">
      <dgm:prSet/>
      <dgm:spPr/>
      <dgm:t>
        <a:bodyPr/>
        <a:lstStyle/>
        <a:p>
          <a:endParaRPr lang="fr-FR"/>
        </a:p>
      </dgm:t>
    </dgm:pt>
    <dgm:pt modelId="{33FCD6E2-FD09-4417-93E4-974517467414}">
      <dgm:prSet phldrT="[Texte]" custT="1"/>
      <dgm:spPr/>
      <dgm:t>
        <a:bodyPr/>
        <a:lstStyle/>
        <a:p>
          <a:r>
            <a:rPr lang="ar-MA" sz="2800" dirty="0" smtClean="0">
              <a:solidFill>
                <a:schemeClr val="tx1"/>
              </a:solidFill>
              <a:latin typeface="Sakkal Majalla" panose="02000000000000000000" pitchFamily="2" charset="-78"/>
              <a:cs typeface="Sakkal Majalla" panose="02000000000000000000" pitchFamily="2" charset="-78"/>
            </a:rPr>
            <a:t>عدم احترام الأرصفة المخصصة للحافلات</a:t>
          </a:r>
          <a:endParaRPr lang="fr-FR" sz="2800" dirty="0">
            <a:solidFill>
              <a:schemeClr val="tx1"/>
            </a:solidFill>
            <a:latin typeface="Sakkal Majalla" panose="02000000000000000000" pitchFamily="2" charset="-78"/>
            <a:cs typeface="Sakkal Majalla" panose="02000000000000000000" pitchFamily="2" charset="-78"/>
          </a:endParaRPr>
        </a:p>
      </dgm:t>
    </dgm:pt>
    <dgm:pt modelId="{A1714081-01BE-4149-BF69-B8DB7A7F2D6E}" type="parTrans" cxnId="{A309BDA1-65FB-48D2-B9A4-BE83677C96D0}">
      <dgm:prSet/>
      <dgm:spPr/>
      <dgm:t>
        <a:bodyPr/>
        <a:lstStyle/>
        <a:p>
          <a:endParaRPr lang="fr-FR"/>
        </a:p>
      </dgm:t>
    </dgm:pt>
    <dgm:pt modelId="{79660822-E4A9-42E1-A7C6-9229534058EF}" type="sibTrans" cxnId="{A309BDA1-65FB-48D2-B9A4-BE83677C96D0}">
      <dgm:prSet/>
      <dgm:spPr/>
      <dgm:t>
        <a:bodyPr/>
        <a:lstStyle/>
        <a:p>
          <a:endParaRPr lang="fr-FR"/>
        </a:p>
      </dgm:t>
    </dgm:pt>
    <dgm:pt modelId="{0A3246DA-5261-47DF-AFB7-936140918AE9}">
      <dgm:prSet phldrT="[Texte]" custT="1"/>
      <dgm:spPr/>
      <dgm:t>
        <a:bodyPr/>
        <a:lstStyle/>
        <a:p>
          <a:r>
            <a:rPr lang="ar-MA" sz="2800" dirty="0" smtClean="0">
              <a:solidFill>
                <a:schemeClr val="tx1"/>
              </a:solidFill>
              <a:latin typeface="Sakkal Majalla" panose="02000000000000000000" pitchFamily="2" charset="-78"/>
              <a:cs typeface="Sakkal Majalla" panose="02000000000000000000" pitchFamily="2" charset="-78"/>
            </a:rPr>
            <a:t>عدم احترام أوقات توقف الحافلات</a:t>
          </a:r>
          <a:endParaRPr lang="fr-FR" sz="2800" dirty="0">
            <a:solidFill>
              <a:schemeClr val="tx1"/>
            </a:solidFill>
            <a:latin typeface="Sakkal Majalla" panose="02000000000000000000" pitchFamily="2" charset="-78"/>
            <a:cs typeface="Sakkal Majalla" panose="02000000000000000000" pitchFamily="2" charset="-78"/>
          </a:endParaRPr>
        </a:p>
      </dgm:t>
    </dgm:pt>
    <dgm:pt modelId="{A122262E-4656-4983-9759-B67C31492E5B}" type="parTrans" cxnId="{FCA4C50A-F631-4B2F-8CFF-865FD307D48C}">
      <dgm:prSet/>
      <dgm:spPr/>
      <dgm:t>
        <a:bodyPr/>
        <a:lstStyle/>
        <a:p>
          <a:endParaRPr lang="fr-FR"/>
        </a:p>
      </dgm:t>
    </dgm:pt>
    <dgm:pt modelId="{39C46035-FD64-491D-BED5-36C606549C5B}" type="sibTrans" cxnId="{FCA4C50A-F631-4B2F-8CFF-865FD307D48C}">
      <dgm:prSet/>
      <dgm:spPr/>
      <dgm:t>
        <a:bodyPr/>
        <a:lstStyle/>
        <a:p>
          <a:endParaRPr lang="fr-FR"/>
        </a:p>
      </dgm:t>
    </dgm:pt>
    <dgm:pt modelId="{715F12DA-D2ED-462E-953D-7CD2A985416A}">
      <dgm:prSet phldrT="[Texte]" custT="1"/>
      <dgm:spPr/>
      <dgm:t>
        <a:bodyPr/>
        <a:lstStyle/>
        <a:p>
          <a:r>
            <a:rPr lang="ar-MA" sz="2400" dirty="0" smtClean="0">
              <a:solidFill>
                <a:schemeClr val="tx1"/>
              </a:solidFill>
              <a:latin typeface="Sakkal Majalla" panose="02000000000000000000" pitchFamily="2" charset="-78"/>
              <a:cs typeface="Sakkal Majalla" panose="02000000000000000000" pitchFamily="2" charset="-78"/>
            </a:rPr>
            <a:t>غسل وإصلاح الحافلات داخل المحطة</a:t>
          </a:r>
          <a:endParaRPr lang="fr-FR" sz="2400" dirty="0">
            <a:solidFill>
              <a:schemeClr val="tx1"/>
            </a:solidFill>
            <a:latin typeface="Sakkal Majalla" panose="02000000000000000000" pitchFamily="2" charset="-78"/>
            <a:cs typeface="Sakkal Majalla" panose="02000000000000000000" pitchFamily="2" charset="-78"/>
          </a:endParaRPr>
        </a:p>
      </dgm:t>
    </dgm:pt>
    <dgm:pt modelId="{DC5012C2-77DF-44DC-ADED-CB1C02049F4A}" type="parTrans" cxnId="{44A9024B-344E-4CD1-9A90-E68F3BB4CA70}">
      <dgm:prSet/>
      <dgm:spPr/>
      <dgm:t>
        <a:bodyPr/>
        <a:lstStyle/>
        <a:p>
          <a:endParaRPr lang="fr-FR"/>
        </a:p>
      </dgm:t>
    </dgm:pt>
    <dgm:pt modelId="{7A591C59-60E2-481F-A772-61B467A55182}" type="sibTrans" cxnId="{44A9024B-344E-4CD1-9A90-E68F3BB4CA70}">
      <dgm:prSet/>
      <dgm:spPr/>
      <dgm:t>
        <a:bodyPr/>
        <a:lstStyle/>
        <a:p>
          <a:endParaRPr lang="fr-FR"/>
        </a:p>
      </dgm:t>
    </dgm:pt>
    <dgm:pt modelId="{84A40D50-8326-49AA-B8FC-66B962B3688F}">
      <dgm:prSet phldrT="[Texte]" custT="1"/>
      <dgm:spPr/>
      <dgm:t>
        <a:bodyPr/>
        <a:lstStyle/>
        <a:p>
          <a:pPr rtl="1"/>
          <a:r>
            <a:rPr lang="ar-MA" sz="2400" dirty="0" smtClean="0">
              <a:solidFill>
                <a:schemeClr val="tx1"/>
              </a:solidFill>
              <a:latin typeface="Sakkal Majalla" panose="02000000000000000000" pitchFamily="2" charset="-78"/>
              <a:cs typeface="Sakkal Majalla" panose="02000000000000000000" pitchFamily="2" charset="-78"/>
            </a:rPr>
            <a:t>مضايقة المرتفقين من طرف الوسطاء</a:t>
          </a:r>
          <a:endParaRPr lang="fr-FR" sz="2400" dirty="0">
            <a:solidFill>
              <a:schemeClr val="tx1"/>
            </a:solidFill>
            <a:latin typeface="Sakkal Majalla" panose="02000000000000000000" pitchFamily="2" charset="-78"/>
            <a:cs typeface="Sakkal Majalla" panose="02000000000000000000" pitchFamily="2" charset="-78"/>
          </a:endParaRPr>
        </a:p>
      </dgm:t>
    </dgm:pt>
    <dgm:pt modelId="{CE6E0D31-4DAE-4E87-8241-F17BACB61026}" type="parTrans" cxnId="{0066BFE2-2596-48B6-A7BB-425D890AD83E}">
      <dgm:prSet/>
      <dgm:spPr/>
      <dgm:t>
        <a:bodyPr/>
        <a:lstStyle/>
        <a:p>
          <a:endParaRPr lang="fr-FR"/>
        </a:p>
      </dgm:t>
    </dgm:pt>
    <dgm:pt modelId="{28F02B70-D801-4F10-95E6-8760829F3BEC}" type="sibTrans" cxnId="{0066BFE2-2596-48B6-A7BB-425D890AD83E}">
      <dgm:prSet/>
      <dgm:spPr/>
      <dgm:t>
        <a:bodyPr/>
        <a:lstStyle/>
        <a:p>
          <a:endParaRPr lang="fr-FR"/>
        </a:p>
      </dgm:t>
    </dgm:pt>
    <dgm:pt modelId="{77B0C081-F45D-4E70-A4C4-15FC8462CB2A}">
      <dgm:prSet phldrT="[Texte]" custT="1"/>
      <dgm:spPr>
        <a:solidFill>
          <a:schemeClr val="accent2">
            <a:lumMod val="20000"/>
            <a:lumOff val="80000"/>
          </a:schemeClr>
        </a:solidFill>
      </dgm:spPr>
      <dgm:t>
        <a:bodyPr/>
        <a:lstStyle/>
        <a:p>
          <a:r>
            <a:rPr lang="ar-MA" sz="3600" dirty="0" smtClean="0">
              <a:latin typeface="Sakkal Majalla" panose="02000000000000000000" pitchFamily="2" charset="-78"/>
              <a:cs typeface="Sakkal Majalla" panose="02000000000000000000" pitchFamily="2" charset="-78"/>
            </a:rPr>
            <a:t>مواقع غير ملائمة</a:t>
          </a:r>
          <a:endParaRPr lang="fr-FR" sz="3600" dirty="0">
            <a:latin typeface="Sakkal Majalla" panose="02000000000000000000" pitchFamily="2" charset="-78"/>
            <a:cs typeface="Sakkal Majalla" panose="02000000000000000000" pitchFamily="2" charset="-78"/>
          </a:endParaRPr>
        </a:p>
      </dgm:t>
    </dgm:pt>
    <dgm:pt modelId="{28D2850E-0C89-4A48-AA30-7CCD1569AD70}" type="sibTrans" cxnId="{6E6B723F-0D97-49A1-9BB5-89EC9B821069}">
      <dgm:prSet/>
      <dgm:spPr/>
      <dgm:t>
        <a:bodyPr/>
        <a:lstStyle/>
        <a:p>
          <a:endParaRPr lang="fr-FR"/>
        </a:p>
      </dgm:t>
    </dgm:pt>
    <dgm:pt modelId="{57BFE879-8E30-46FC-A4AF-C7F2BE4B182D}" type="parTrans" cxnId="{6E6B723F-0D97-49A1-9BB5-89EC9B821069}">
      <dgm:prSet/>
      <dgm:spPr/>
      <dgm:t>
        <a:bodyPr/>
        <a:lstStyle/>
        <a:p>
          <a:endParaRPr lang="fr-FR"/>
        </a:p>
      </dgm:t>
    </dgm:pt>
    <dgm:pt modelId="{C492790F-B0EA-4643-AAEE-35924AA31A38}">
      <dgm:prSet phldrT="[Texte]" custT="1"/>
      <dgm:spPr>
        <a:solidFill>
          <a:schemeClr val="accent2">
            <a:lumMod val="20000"/>
            <a:lumOff val="80000"/>
          </a:schemeClr>
        </a:solidFill>
      </dgm:spPr>
      <dgm:t>
        <a:bodyPr/>
        <a:lstStyle/>
        <a:p>
          <a:pPr rtl="1"/>
          <a:r>
            <a:rPr lang="fr-FR" sz="3200" b="1" dirty="0" smtClean="0">
              <a:latin typeface="Sakkal Majalla" panose="02000000000000000000" pitchFamily="2" charset="-78"/>
              <a:cs typeface="Sakkal Majalla" panose="02000000000000000000" pitchFamily="2" charset="-78"/>
            </a:rPr>
            <a:t> </a:t>
          </a:r>
          <a:r>
            <a:rPr lang="ar-MA" sz="3600" b="1" dirty="0" smtClean="0">
              <a:latin typeface="Sakkal Majalla" panose="02000000000000000000" pitchFamily="2" charset="-78"/>
              <a:cs typeface="Sakkal Majalla" panose="02000000000000000000" pitchFamily="2" charset="-78"/>
            </a:rPr>
            <a:t>المراقبة و السلامة</a:t>
          </a:r>
          <a:endParaRPr lang="fr-FR" sz="3200" b="1" dirty="0">
            <a:latin typeface="Sakkal Majalla" panose="02000000000000000000" pitchFamily="2" charset="-78"/>
            <a:cs typeface="Sakkal Majalla" panose="02000000000000000000" pitchFamily="2" charset="-78"/>
          </a:endParaRPr>
        </a:p>
      </dgm:t>
    </dgm:pt>
    <dgm:pt modelId="{71384873-D718-4BFC-A3DE-79F714496793}" type="sibTrans" cxnId="{09827CFE-B374-4503-8BE0-75ECDA8AA22B}">
      <dgm:prSet/>
      <dgm:spPr/>
      <dgm:t>
        <a:bodyPr/>
        <a:lstStyle/>
        <a:p>
          <a:endParaRPr lang="fr-FR"/>
        </a:p>
      </dgm:t>
    </dgm:pt>
    <dgm:pt modelId="{FD206EF8-A375-478F-9672-68ED0F704FE3}" type="parTrans" cxnId="{09827CFE-B374-4503-8BE0-75ECDA8AA22B}">
      <dgm:prSet/>
      <dgm:spPr/>
      <dgm:t>
        <a:bodyPr/>
        <a:lstStyle/>
        <a:p>
          <a:endParaRPr lang="fr-FR"/>
        </a:p>
      </dgm:t>
    </dgm:pt>
    <dgm:pt modelId="{BD17CEA3-A3C5-42C0-85CF-2F31566FE023}" type="pres">
      <dgm:prSet presAssocID="{DE15692E-5145-4654-BDFD-21BA446024A6}" presName="theList" presStyleCnt="0">
        <dgm:presLayoutVars>
          <dgm:dir/>
          <dgm:animLvl val="lvl"/>
          <dgm:resizeHandles val="exact"/>
        </dgm:presLayoutVars>
      </dgm:prSet>
      <dgm:spPr/>
      <dgm:t>
        <a:bodyPr/>
        <a:lstStyle/>
        <a:p>
          <a:endParaRPr lang="fr-FR"/>
        </a:p>
      </dgm:t>
    </dgm:pt>
    <dgm:pt modelId="{9B02CC8C-F6BF-486C-9C1B-1B0DDC71EA61}" type="pres">
      <dgm:prSet presAssocID="{C492790F-B0EA-4643-AAEE-35924AA31A38}" presName="compNode" presStyleCnt="0"/>
      <dgm:spPr/>
    </dgm:pt>
    <dgm:pt modelId="{BB42B135-2727-4FB2-B246-308C05D71393}" type="pres">
      <dgm:prSet presAssocID="{C492790F-B0EA-4643-AAEE-35924AA31A38}" presName="aNode" presStyleLbl="bgShp" presStyleIdx="0" presStyleCnt="3"/>
      <dgm:spPr/>
      <dgm:t>
        <a:bodyPr/>
        <a:lstStyle/>
        <a:p>
          <a:endParaRPr lang="fr-FR"/>
        </a:p>
      </dgm:t>
    </dgm:pt>
    <dgm:pt modelId="{015B9239-3CBA-45C8-AA09-BBD8189B944E}" type="pres">
      <dgm:prSet presAssocID="{C492790F-B0EA-4643-AAEE-35924AA31A38}" presName="textNode" presStyleLbl="bgShp" presStyleIdx="0" presStyleCnt="3"/>
      <dgm:spPr/>
      <dgm:t>
        <a:bodyPr/>
        <a:lstStyle/>
        <a:p>
          <a:endParaRPr lang="fr-FR"/>
        </a:p>
      </dgm:t>
    </dgm:pt>
    <dgm:pt modelId="{8D23F3AB-222D-4C0C-8A0A-0B1910EA29CE}" type="pres">
      <dgm:prSet presAssocID="{C492790F-B0EA-4643-AAEE-35924AA31A38}" presName="compChildNode" presStyleCnt="0"/>
      <dgm:spPr/>
    </dgm:pt>
    <dgm:pt modelId="{6DDE4FEB-AFF9-4502-B621-568208BC90D3}" type="pres">
      <dgm:prSet presAssocID="{C492790F-B0EA-4643-AAEE-35924AA31A38}" presName="theInnerList" presStyleCnt="0"/>
      <dgm:spPr/>
    </dgm:pt>
    <dgm:pt modelId="{62E04FB8-2FAB-492C-815F-B0B7502AE4AE}" type="pres">
      <dgm:prSet presAssocID="{7CD58CB3-2FD7-456E-87FC-6B5E04E26229}" presName="childNode" presStyleLbl="node1" presStyleIdx="0" presStyleCnt="6" custLinFactY="-7699" custLinFactNeighborY="-100000">
        <dgm:presLayoutVars>
          <dgm:bulletEnabled val="1"/>
        </dgm:presLayoutVars>
      </dgm:prSet>
      <dgm:spPr/>
      <dgm:t>
        <a:bodyPr/>
        <a:lstStyle/>
        <a:p>
          <a:endParaRPr lang="fr-FR"/>
        </a:p>
      </dgm:t>
    </dgm:pt>
    <dgm:pt modelId="{1BAD6B2D-D9F2-484F-A8A1-3BB03CC349F6}" type="pres">
      <dgm:prSet presAssocID="{7CD58CB3-2FD7-456E-87FC-6B5E04E26229}" presName="aSpace2" presStyleCnt="0"/>
      <dgm:spPr/>
    </dgm:pt>
    <dgm:pt modelId="{1BE6DD0A-A3F2-4D4C-A5F4-660AA16D4BC6}" type="pres">
      <dgm:prSet presAssocID="{39FD834F-8B1C-44D5-B1A4-B0220A22CD4F}" presName="childNode" presStyleLbl="node1" presStyleIdx="1" presStyleCnt="6" custLinFactY="-4552" custLinFactNeighborY="-100000">
        <dgm:presLayoutVars>
          <dgm:bulletEnabled val="1"/>
        </dgm:presLayoutVars>
      </dgm:prSet>
      <dgm:spPr/>
      <dgm:t>
        <a:bodyPr/>
        <a:lstStyle/>
        <a:p>
          <a:endParaRPr lang="fr-FR"/>
        </a:p>
      </dgm:t>
    </dgm:pt>
    <dgm:pt modelId="{CF57E2C6-096C-46A0-9F2E-5968645A4A95}" type="pres">
      <dgm:prSet presAssocID="{39FD834F-8B1C-44D5-B1A4-B0220A22CD4F}" presName="aSpace2" presStyleCnt="0"/>
      <dgm:spPr/>
    </dgm:pt>
    <dgm:pt modelId="{FC4A90AB-1B38-475E-B613-5DF73AE75D29}" type="pres">
      <dgm:prSet presAssocID="{84A40D50-8326-49AA-B8FC-66B962B3688F}" presName="childNode" presStyleLbl="node1" presStyleIdx="2" presStyleCnt="6" custLinFactY="-2454" custLinFactNeighborY="-100000">
        <dgm:presLayoutVars>
          <dgm:bulletEnabled val="1"/>
        </dgm:presLayoutVars>
      </dgm:prSet>
      <dgm:spPr/>
      <dgm:t>
        <a:bodyPr/>
        <a:lstStyle/>
        <a:p>
          <a:endParaRPr lang="fr-FR"/>
        </a:p>
      </dgm:t>
    </dgm:pt>
    <dgm:pt modelId="{6FA50C7B-99E4-4A9D-B14F-FEE716E7384C}" type="pres">
      <dgm:prSet presAssocID="{C492790F-B0EA-4643-AAEE-35924AA31A38}" presName="aSpace" presStyleCnt="0"/>
      <dgm:spPr/>
    </dgm:pt>
    <dgm:pt modelId="{01D0E3FA-1CE2-4605-8E98-56BF9DCB77C8}" type="pres">
      <dgm:prSet presAssocID="{5FAEBD44-3E31-4038-B14B-2C46A1E81A44}" presName="compNode" presStyleCnt="0"/>
      <dgm:spPr/>
    </dgm:pt>
    <dgm:pt modelId="{C79B39A4-9022-4286-976E-EC3F6AA41D06}" type="pres">
      <dgm:prSet presAssocID="{5FAEBD44-3E31-4038-B14B-2C46A1E81A44}" presName="aNode" presStyleLbl="bgShp" presStyleIdx="1" presStyleCnt="3"/>
      <dgm:spPr/>
      <dgm:t>
        <a:bodyPr/>
        <a:lstStyle/>
        <a:p>
          <a:endParaRPr lang="fr-FR"/>
        </a:p>
      </dgm:t>
    </dgm:pt>
    <dgm:pt modelId="{91F1B992-CFD1-4F72-AA12-1ED7B1487960}" type="pres">
      <dgm:prSet presAssocID="{5FAEBD44-3E31-4038-B14B-2C46A1E81A44}" presName="textNode" presStyleLbl="bgShp" presStyleIdx="1" presStyleCnt="3"/>
      <dgm:spPr/>
      <dgm:t>
        <a:bodyPr/>
        <a:lstStyle/>
        <a:p>
          <a:endParaRPr lang="fr-FR"/>
        </a:p>
      </dgm:t>
    </dgm:pt>
    <dgm:pt modelId="{56C81D9E-89B7-4667-B3BF-F7CDE4B13836}" type="pres">
      <dgm:prSet presAssocID="{5FAEBD44-3E31-4038-B14B-2C46A1E81A44}" presName="compChildNode" presStyleCnt="0"/>
      <dgm:spPr/>
    </dgm:pt>
    <dgm:pt modelId="{AA9191ED-A928-4DB1-B712-B87013D4208E}" type="pres">
      <dgm:prSet presAssocID="{5FAEBD44-3E31-4038-B14B-2C46A1E81A44}" presName="theInnerList" presStyleCnt="0"/>
      <dgm:spPr/>
    </dgm:pt>
    <dgm:pt modelId="{41886645-F725-4DC8-8FC6-66234125D7CC}" type="pres">
      <dgm:prSet presAssocID="{33FCD6E2-FD09-4417-93E4-974517467414}" presName="childNode" presStyleLbl="node1" presStyleIdx="3" presStyleCnt="6" custLinFactY="-9797" custLinFactNeighborY="-100000">
        <dgm:presLayoutVars>
          <dgm:bulletEnabled val="1"/>
        </dgm:presLayoutVars>
      </dgm:prSet>
      <dgm:spPr/>
      <dgm:t>
        <a:bodyPr/>
        <a:lstStyle/>
        <a:p>
          <a:endParaRPr lang="fr-FR"/>
        </a:p>
      </dgm:t>
    </dgm:pt>
    <dgm:pt modelId="{E2DCFB21-0C49-4C39-9C8B-9055F394824A}" type="pres">
      <dgm:prSet presAssocID="{33FCD6E2-FD09-4417-93E4-974517467414}" presName="aSpace2" presStyleCnt="0"/>
      <dgm:spPr/>
    </dgm:pt>
    <dgm:pt modelId="{C8CD4353-9906-41C9-A105-06957C314A78}" type="pres">
      <dgm:prSet presAssocID="{0A3246DA-5261-47DF-AFB7-936140918AE9}" presName="childNode" presStyleLbl="node1" presStyleIdx="4" presStyleCnt="6" custLinFactY="-5601" custLinFactNeighborY="-100000">
        <dgm:presLayoutVars>
          <dgm:bulletEnabled val="1"/>
        </dgm:presLayoutVars>
      </dgm:prSet>
      <dgm:spPr/>
      <dgm:t>
        <a:bodyPr/>
        <a:lstStyle/>
        <a:p>
          <a:endParaRPr lang="fr-FR"/>
        </a:p>
      </dgm:t>
    </dgm:pt>
    <dgm:pt modelId="{32962C81-341D-4A6D-B125-4A905B6D9F79}" type="pres">
      <dgm:prSet presAssocID="{0A3246DA-5261-47DF-AFB7-936140918AE9}" presName="aSpace2" presStyleCnt="0"/>
      <dgm:spPr/>
    </dgm:pt>
    <dgm:pt modelId="{6EE8C746-E032-4296-8487-F54354288EF2}" type="pres">
      <dgm:prSet presAssocID="{715F12DA-D2ED-462E-953D-7CD2A985416A}" presName="childNode" presStyleLbl="node1" presStyleIdx="5" presStyleCnt="6" custLinFactY="-1405" custLinFactNeighborY="-100000">
        <dgm:presLayoutVars>
          <dgm:bulletEnabled val="1"/>
        </dgm:presLayoutVars>
      </dgm:prSet>
      <dgm:spPr/>
      <dgm:t>
        <a:bodyPr/>
        <a:lstStyle/>
        <a:p>
          <a:endParaRPr lang="fr-FR"/>
        </a:p>
      </dgm:t>
    </dgm:pt>
    <dgm:pt modelId="{C051DFAB-9EC7-4245-BAE3-CCC9E707EB40}" type="pres">
      <dgm:prSet presAssocID="{5FAEBD44-3E31-4038-B14B-2C46A1E81A44}" presName="aSpace" presStyleCnt="0"/>
      <dgm:spPr/>
    </dgm:pt>
    <dgm:pt modelId="{0D076FDA-875C-403A-B21E-325009BF484D}" type="pres">
      <dgm:prSet presAssocID="{77B0C081-F45D-4E70-A4C4-15FC8462CB2A}" presName="compNode" presStyleCnt="0"/>
      <dgm:spPr/>
    </dgm:pt>
    <dgm:pt modelId="{44A79477-9A35-429B-B749-C6A9C7DD2970}" type="pres">
      <dgm:prSet presAssocID="{77B0C081-F45D-4E70-A4C4-15FC8462CB2A}" presName="aNode" presStyleLbl="bgShp" presStyleIdx="2" presStyleCnt="3" custScaleY="97987"/>
      <dgm:spPr/>
      <dgm:t>
        <a:bodyPr/>
        <a:lstStyle/>
        <a:p>
          <a:endParaRPr lang="fr-FR"/>
        </a:p>
      </dgm:t>
    </dgm:pt>
    <dgm:pt modelId="{C0047399-9F7E-4768-A138-C809824F8A4E}" type="pres">
      <dgm:prSet presAssocID="{77B0C081-F45D-4E70-A4C4-15FC8462CB2A}" presName="textNode" presStyleLbl="bgShp" presStyleIdx="2" presStyleCnt="3"/>
      <dgm:spPr/>
      <dgm:t>
        <a:bodyPr/>
        <a:lstStyle/>
        <a:p>
          <a:endParaRPr lang="fr-FR"/>
        </a:p>
      </dgm:t>
    </dgm:pt>
    <dgm:pt modelId="{7E02DC8D-605B-492D-8D19-75B5E4090218}" type="pres">
      <dgm:prSet presAssocID="{77B0C081-F45D-4E70-A4C4-15FC8462CB2A}" presName="compChildNode" presStyleCnt="0"/>
      <dgm:spPr/>
    </dgm:pt>
    <dgm:pt modelId="{7FCEBCF9-6A1B-4FDD-9625-71C448C78A15}" type="pres">
      <dgm:prSet presAssocID="{77B0C081-F45D-4E70-A4C4-15FC8462CB2A}" presName="theInnerList" presStyleCnt="0"/>
      <dgm:spPr/>
    </dgm:pt>
  </dgm:ptLst>
  <dgm:cxnLst>
    <dgm:cxn modelId="{0B52CEC6-8254-447F-A5D4-C058D174D529}" type="presOf" srcId="{DE15692E-5145-4654-BDFD-21BA446024A6}" destId="{BD17CEA3-A3C5-42C0-85CF-2F31566FE023}" srcOrd="0" destOrd="0" presId="urn:microsoft.com/office/officeart/2005/8/layout/lProcess2"/>
    <dgm:cxn modelId="{16175530-1FD7-4E41-A51C-6F15F567BFF3}" type="presOf" srcId="{77B0C081-F45D-4E70-A4C4-15FC8462CB2A}" destId="{44A79477-9A35-429B-B749-C6A9C7DD2970}" srcOrd="0" destOrd="0" presId="urn:microsoft.com/office/officeart/2005/8/layout/lProcess2"/>
    <dgm:cxn modelId="{0066BFE2-2596-48B6-A7BB-425D890AD83E}" srcId="{C492790F-B0EA-4643-AAEE-35924AA31A38}" destId="{84A40D50-8326-49AA-B8FC-66B962B3688F}" srcOrd="2" destOrd="0" parTransId="{CE6E0D31-4DAE-4E87-8241-F17BACB61026}" sibTransId="{28F02B70-D801-4F10-95E6-8760829F3BEC}"/>
    <dgm:cxn modelId="{BE4F07F3-4022-43C9-89A3-E9BE6AD41E5E}" type="presOf" srcId="{33FCD6E2-FD09-4417-93E4-974517467414}" destId="{41886645-F725-4DC8-8FC6-66234125D7CC}" srcOrd="0" destOrd="0" presId="urn:microsoft.com/office/officeart/2005/8/layout/lProcess2"/>
    <dgm:cxn modelId="{FCA4C50A-F631-4B2F-8CFF-865FD307D48C}" srcId="{5FAEBD44-3E31-4038-B14B-2C46A1E81A44}" destId="{0A3246DA-5261-47DF-AFB7-936140918AE9}" srcOrd="1" destOrd="0" parTransId="{A122262E-4656-4983-9759-B67C31492E5B}" sibTransId="{39C46035-FD64-491D-BED5-36C606549C5B}"/>
    <dgm:cxn modelId="{A309BDA1-65FB-48D2-B9A4-BE83677C96D0}" srcId="{5FAEBD44-3E31-4038-B14B-2C46A1E81A44}" destId="{33FCD6E2-FD09-4417-93E4-974517467414}" srcOrd="0" destOrd="0" parTransId="{A1714081-01BE-4149-BF69-B8DB7A7F2D6E}" sibTransId="{79660822-E4A9-42E1-A7C6-9229534058EF}"/>
    <dgm:cxn modelId="{9D85C126-FF3A-40B1-9616-003B94AF6F8A}" type="presOf" srcId="{0A3246DA-5261-47DF-AFB7-936140918AE9}" destId="{C8CD4353-9906-41C9-A105-06957C314A78}" srcOrd="0" destOrd="0" presId="urn:microsoft.com/office/officeart/2005/8/layout/lProcess2"/>
    <dgm:cxn modelId="{6E6B723F-0D97-49A1-9BB5-89EC9B821069}" srcId="{DE15692E-5145-4654-BDFD-21BA446024A6}" destId="{77B0C081-F45D-4E70-A4C4-15FC8462CB2A}" srcOrd="2" destOrd="0" parTransId="{57BFE879-8E30-46FC-A4AF-C7F2BE4B182D}" sibTransId="{28D2850E-0C89-4A48-AA30-7CCD1569AD70}"/>
    <dgm:cxn modelId="{782D5CC3-6274-4D38-8F6B-31962B390002}" type="presOf" srcId="{5FAEBD44-3E31-4038-B14B-2C46A1E81A44}" destId="{C79B39A4-9022-4286-976E-EC3F6AA41D06}" srcOrd="0" destOrd="0" presId="urn:microsoft.com/office/officeart/2005/8/layout/lProcess2"/>
    <dgm:cxn modelId="{FC1372C2-0D5A-461C-8E68-3212644FE8DF}" type="presOf" srcId="{C492790F-B0EA-4643-AAEE-35924AA31A38}" destId="{BB42B135-2727-4FB2-B246-308C05D71393}" srcOrd="0" destOrd="0" presId="urn:microsoft.com/office/officeart/2005/8/layout/lProcess2"/>
    <dgm:cxn modelId="{65B9B8C0-E3F8-435A-AFCB-D62E921FD22F}" type="presOf" srcId="{715F12DA-D2ED-462E-953D-7CD2A985416A}" destId="{6EE8C746-E032-4296-8487-F54354288EF2}" srcOrd="0" destOrd="0" presId="urn:microsoft.com/office/officeart/2005/8/layout/lProcess2"/>
    <dgm:cxn modelId="{09827CFE-B374-4503-8BE0-75ECDA8AA22B}" srcId="{DE15692E-5145-4654-BDFD-21BA446024A6}" destId="{C492790F-B0EA-4643-AAEE-35924AA31A38}" srcOrd="0" destOrd="0" parTransId="{FD206EF8-A375-478F-9672-68ED0F704FE3}" sibTransId="{71384873-D718-4BFC-A3DE-79F714496793}"/>
    <dgm:cxn modelId="{3E37EDE1-8371-4CF8-90EE-8A7437D39E2F}" type="presOf" srcId="{C492790F-B0EA-4643-AAEE-35924AA31A38}" destId="{015B9239-3CBA-45C8-AA09-BBD8189B944E}" srcOrd="1" destOrd="0" presId="urn:microsoft.com/office/officeart/2005/8/layout/lProcess2"/>
    <dgm:cxn modelId="{B7D1AB3C-DA94-4A20-9F60-BBD6E78AB683}" type="presOf" srcId="{5FAEBD44-3E31-4038-B14B-2C46A1E81A44}" destId="{91F1B992-CFD1-4F72-AA12-1ED7B1487960}" srcOrd="1" destOrd="0" presId="urn:microsoft.com/office/officeart/2005/8/layout/lProcess2"/>
    <dgm:cxn modelId="{B4DFF921-23F5-4198-82D9-D8EF97911EF4}" srcId="{C492790F-B0EA-4643-AAEE-35924AA31A38}" destId="{39FD834F-8B1C-44D5-B1A4-B0220A22CD4F}" srcOrd="1" destOrd="0" parTransId="{0FED3D22-0335-40F7-952C-0C14E99D73C5}" sibTransId="{5BEAD5E4-3923-4D02-B8EF-F34E8C38402D}"/>
    <dgm:cxn modelId="{A8EB73D2-8F9E-449A-B338-5C261D0306C8}" srcId="{C492790F-B0EA-4643-AAEE-35924AA31A38}" destId="{7CD58CB3-2FD7-456E-87FC-6B5E04E26229}" srcOrd="0" destOrd="0" parTransId="{C1601132-46EE-4B40-B349-C74DBDA00604}" sibTransId="{A0D0E9AD-7EDA-4AC3-B4F9-8DCD92179D55}"/>
    <dgm:cxn modelId="{E34300FA-8607-4349-9433-D5FFB4F6D126}" type="presOf" srcId="{7CD58CB3-2FD7-456E-87FC-6B5E04E26229}" destId="{62E04FB8-2FAB-492C-815F-B0B7502AE4AE}" srcOrd="0" destOrd="0" presId="urn:microsoft.com/office/officeart/2005/8/layout/lProcess2"/>
    <dgm:cxn modelId="{AB534ACE-12EC-4E29-9758-781430108CED}" srcId="{DE15692E-5145-4654-BDFD-21BA446024A6}" destId="{5FAEBD44-3E31-4038-B14B-2C46A1E81A44}" srcOrd="1" destOrd="0" parTransId="{FDEAE80C-6419-46C0-8D7F-8EFA8E8FE4CC}" sibTransId="{23C2EEB3-80D7-4F23-A031-E18A014E3EA8}"/>
    <dgm:cxn modelId="{0F57DA8B-2D5B-465C-B469-310AC207947B}" type="presOf" srcId="{39FD834F-8B1C-44D5-B1A4-B0220A22CD4F}" destId="{1BE6DD0A-A3F2-4D4C-A5F4-660AA16D4BC6}" srcOrd="0" destOrd="0" presId="urn:microsoft.com/office/officeart/2005/8/layout/lProcess2"/>
    <dgm:cxn modelId="{44A9024B-344E-4CD1-9A90-E68F3BB4CA70}" srcId="{5FAEBD44-3E31-4038-B14B-2C46A1E81A44}" destId="{715F12DA-D2ED-462E-953D-7CD2A985416A}" srcOrd="2" destOrd="0" parTransId="{DC5012C2-77DF-44DC-ADED-CB1C02049F4A}" sibTransId="{7A591C59-60E2-481F-A772-61B467A55182}"/>
    <dgm:cxn modelId="{892E9EF3-55CC-47EB-BA36-D4D011445275}" type="presOf" srcId="{84A40D50-8326-49AA-B8FC-66B962B3688F}" destId="{FC4A90AB-1B38-475E-B613-5DF73AE75D29}" srcOrd="0" destOrd="0" presId="urn:microsoft.com/office/officeart/2005/8/layout/lProcess2"/>
    <dgm:cxn modelId="{4636FE31-5843-49BB-A403-3278BD00B447}" type="presOf" srcId="{77B0C081-F45D-4E70-A4C4-15FC8462CB2A}" destId="{C0047399-9F7E-4768-A138-C809824F8A4E}" srcOrd="1" destOrd="0" presId="urn:microsoft.com/office/officeart/2005/8/layout/lProcess2"/>
    <dgm:cxn modelId="{286D7344-B141-497A-BF31-F2B810C703B2}" type="presParOf" srcId="{BD17CEA3-A3C5-42C0-85CF-2F31566FE023}" destId="{9B02CC8C-F6BF-486C-9C1B-1B0DDC71EA61}" srcOrd="0" destOrd="0" presId="urn:microsoft.com/office/officeart/2005/8/layout/lProcess2"/>
    <dgm:cxn modelId="{B5479213-EB5D-4AD5-84E8-4E1B26108D9A}" type="presParOf" srcId="{9B02CC8C-F6BF-486C-9C1B-1B0DDC71EA61}" destId="{BB42B135-2727-4FB2-B246-308C05D71393}" srcOrd="0" destOrd="0" presId="urn:microsoft.com/office/officeart/2005/8/layout/lProcess2"/>
    <dgm:cxn modelId="{2CEE2627-262C-41CF-A866-AB7FE98CC53A}" type="presParOf" srcId="{9B02CC8C-F6BF-486C-9C1B-1B0DDC71EA61}" destId="{015B9239-3CBA-45C8-AA09-BBD8189B944E}" srcOrd="1" destOrd="0" presId="urn:microsoft.com/office/officeart/2005/8/layout/lProcess2"/>
    <dgm:cxn modelId="{64321A95-BEA0-46AA-8C52-4BD1CD1869B8}" type="presParOf" srcId="{9B02CC8C-F6BF-486C-9C1B-1B0DDC71EA61}" destId="{8D23F3AB-222D-4C0C-8A0A-0B1910EA29CE}" srcOrd="2" destOrd="0" presId="urn:microsoft.com/office/officeart/2005/8/layout/lProcess2"/>
    <dgm:cxn modelId="{309F9C13-5A75-44AB-AB8C-EFB35AB1F698}" type="presParOf" srcId="{8D23F3AB-222D-4C0C-8A0A-0B1910EA29CE}" destId="{6DDE4FEB-AFF9-4502-B621-568208BC90D3}" srcOrd="0" destOrd="0" presId="urn:microsoft.com/office/officeart/2005/8/layout/lProcess2"/>
    <dgm:cxn modelId="{BBCA8E85-8747-455A-AF8A-BC2ED0DC907C}" type="presParOf" srcId="{6DDE4FEB-AFF9-4502-B621-568208BC90D3}" destId="{62E04FB8-2FAB-492C-815F-B0B7502AE4AE}" srcOrd="0" destOrd="0" presId="urn:microsoft.com/office/officeart/2005/8/layout/lProcess2"/>
    <dgm:cxn modelId="{5E76FD46-179B-42BF-B6D1-569952285662}" type="presParOf" srcId="{6DDE4FEB-AFF9-4502-B621-568208BC90D3}" destId="{1BAD6B2D-D9F2-484F-A8A1-3BB03CC349F6}" srcOrd="1" destOrd="0" presId="urn:microsoft.com/office/officeart/2005/8/layout/lProcess2"/>
    <dgm:cxn modelId="{E148C986-A16E-47C0-B6F1-A234DD8A2E6C}" type="presParOf" srcId="{6DDE4FEB-AFF9-4502-B621-568208BC90D3}" destId="{1BE6DD0A-A3F2-4D4C-A5F4-660AA16D4BC6}" srcOrd="2" destOrd="0" presId="urn:microsoft.com/office/officeart/2005/8/layout/lProcess2"/>
    <dgm:cxn modelId="{57A54FEA-2E4C-4ABA-8EFD-76D9709F9B9A}" type="presParOf" srcId="{6DDE4FEB-AFF9-4502-B621-568208BC90D3}" destId="{CF57E2C6-096C-46A0-9F2E-5968645A4A95}" srcOrd="3" destOrd="0" presId="urn:microsoft.com/office/officeart/2005/8/layout/lProcess2"/>
    <dgm:cxn modelId="{6AF264FF-9DA3-4F0F-818D-46AE646EBCC6}" type="presParOf" srcId="{6DDE4FEB-AFF9-4502-B621-568208BC90D3}" destId="{FC4A90AB-1B38-475E-B613-5DF73AE75D29}" srcOrd="4" destOrd="0" presId="urn:microsoft.com/office/officeart/2005/8/layout/lProcess2"/>
    <dgm:cxn modelId="{59415386-4DC7-4118-8738-2BD5A54EAE5F}" type="presParOf" srcId="{BD17CEA3-A3C5-42C0-85CF-2F31566FE023}" destId="{6FA50C7B-99E4-4A9D-B14F-FEE716E7384C}" srcOrd="1" destOrd="0" presId="urn:microsoft.com/office/officeart/2005/8/layout/lProcess2"/>
    <dgm:cxn modelId="{AA894320-7A73-40F6-B777-FD857FCC6ECD}" type="presParOf" srcId="{BD17CEA3-A3C5-42C0-85CF-2F31566FE023}" destId="{01D0E3FA-1CE2-4605-8E98-56BF9DCB77C8}" srcOrd="2" destOrd="0" presId="urn:microsoft.com/office/officeart/2005/8/layout/lProcess2"/>
    <dgm:cxn modelId="{89E08BA2-8626-4401-9D02-E0F03FDED466}" type="presParOf" srcId="{01D0E3FA-1CE2-4605-8E98-56BF9DCB77C8}" destId="{C79B39A4-9022-4286-976E-EC3F6AA41D06}" srcOrd="0" destOrd="0" presId="urn:microsoft.com/office/officeart/2005/8/layout/lProcess2"/>
    <dgm:cxn modelId="{E15A6BD5-8544-4C11-9556-BE4C198634ED}" type="presParOf" srcId="{01D0E3FA-1CE2-4605-8E98-56BF9DCB77C8}" destId="{91F1B992-CFD1-4F72-AA12-1ED7B1487960}" srcOrd="1" destOrd="0" presId="urn:microsoft.com/office/officeart/2005/8/layout/lProcess2"/>
    <dgm:cxn modelId="{00095C4D-2D5E-4978-B1D5-5EB8E940F38E}" type="presParOf" srcId="{01D0E3FA-1CE2-4605-8E98-56BF9DCB77C8}" destId="{56C81D9E-89B7-4667-B3BF-F7CDE4B13836}" srcOrd="2" destOrd="0" presId="urn:microsoft.com/office/officeart/2005/8/layout/lProcess2"/>
    <dgm:cxn modelId="{F5C8371B-D9F3-4FBE-94B2-60712B2BB779}" type="presParOf" srcId="{56C81D9E-89B7-4667-B3BF-F7CDE4B13836}" destId="{AA9191ED-A928-4DB1-B712-B87013D4208E}" srcOrd="0" destOrd="0" presId="urn:microsoft.com/office/officeart/2005/8/layout/lProcess2"/>
    <dgm:cxn modelId="{3C4ADCA7-B630-4685-BE84-C68B186EB9F2}" type="presParOf" srcId="{AA9191ED-A928-4DB1-B712-B87013D4208E}" destId="{41886645-F725-4DC8-8FC6-66234125D7CC}" srcOrd="0" destOrd="0" presId="urn:microsoft.com/office/officeart/2005/8/layout/lProcess2"/>
    <dgm:cxn modelId="{136F2468-892C-46E0-9937-82E1CECAEC0E}" type="presParOf" srcId="{AA9191ED-A928-4DB1-B712-B87013D4208E}" destId="{E2DCFB21-0C49-4C39-9C8B-9055F394824A}" srcOrd="1" destOrd="0" presId="urn:microsoft.com/office/officeart/2005/8/layout/lProcess2"/>
    <dgm:cxn modelId="{BB5A5039-3E64-4AC8-B607-4B738DA539F4}" type="presParOf" srcId="{AA9191ED-A928-4DB1-B712-B87013D4208E}" destId="{C8CD4353-9906-41C9-A105-06957C314A78}" srcOrd="2" destOrd="0" presId="urn:microsoft.com/office/officeart/2005/8/layout/lProcess2"/>
    <dgm:cxn modelId="{5687845D-F5A1-4FE5-9516-A7533B87E778}" type="presParOf" srcId="{AA9191ED-A928-4DB1-B712-B87013D4208E}" destId="{32962C81-341D-4A6D-B125-4A905B6D9F79}" srcOrd="3" destOrd="0" presId="urn:microsoft.com/office/officeart/2005/8/layout/lProcess2"/>
    <dgm:cxn modelId="{342BA644-D782-421A-922B-55BAA7E9146F}" type="presParOf" srcId="{AA9191ED-A928-4DB1-B712-B87013D4208E}" destId="{6EE8C746-E032-4296-8487-F54354288EF2}" srcOrd="4" destOrd="0" presId="urn:microsoft.com/office/officeart/2005/8/layout/lProcess2"/>
    <dgm:cxn modelId="{5BEBE88B-108D-4C9B-95B8-58C1A3D36E14}" type="presParOf" srcId="{BD17CEA3-A3C5-42C0-85CF-2F31566FE023}" destId="{C051DFAB-9EC7-4245-BAE3-CCC9E707EB40}" srcOrd="3" destOrd="0" presId="urn:microsoft.com/office/officeart/2005/8/layout/lProcess2"/>
    <dgm:cxn modelId="{8AC54DFA-E857-4946-A735-147C141B41DB}" type="presParOf" srcId="{BD17CEA3-A3C5-42C0-85CF-2F31566FE023}" destId="{0D076FDA-875C-403A-B21E-325009BF484D}" srcOrd="4" destOrd="0" presId="urn:microsoft.com/office/officeart/2005/8/layout/lProcess2"/>
    <dgm:cxn modelId="{379B79F7-C38A-4F3D-A845-1A8FE4BCD51B}" type="presParOf" srcId="{0D076FDA-875C-403A-B21E-325009BF484D}" destId="{44A79477-9A35-429B-B749-C6A9C7DD2970}" srcOrd="0" destOrd="0" presId="urn:microsoft.com/office/officeart/2005/8/layout/lProcess2"/>
    <dgm:cxn modelId="{43FBC522-9D12-4780-B490-B0F0348B8A57}" type="presParOf" srcId="{0D076FDA-875C-403A-B21E-325009BF484D}" destId="{C0047399-9F7E-4768-A138-C809824F8A4E}" srcOrd="1" destOrd="0" presId="urn:microsoft.com/office/officeart/2005/8/layout/lProcess2"/>
    <dgm:cxn modelId="{526F4461-6640-487F-9237-0A534A6DC0F9}" type="presParOf" srcId="{0D076FDA-875C-403A-B21E-325009BF484D}" destId="{7E02DC8D-605B-492D-8D19-75B5E4090218}" srcOrd="2" destOrd="0" presId="urn:microsoft.com/office/officeart/2005/8/layout/lProcess2"/>
    <dgm:cxn modelId="{91E16AF4-C62B-48C7-B895-1E3023416419}" type="presParOf" srcId="{7E02DC8D-605B-492D-8D19-75B5E4090218}" destId="{7FCEBCF9-6A1B-4FDD-9625-71C448C78A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15692E-5145-4654-BDFD-21BA446024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723F8FA0-87D7-42A6-A68C-F5A2355A85DC}">
      <dgm:prSet phldrT="[Texte]" custT="1"/>
      <dgm:spPr>
        <a:solidFill>
          <a:schemeClr val="accent2">
            <a:lumMod val="20000"/>
            <a:lumOff val="80000"/>
          </a:schemeClr>
        </a:solidFill>
      </dgm:spPr>
      <dgm:t>
        <a:bodyPr/>
        <a:lstStyle/>
        <a:p>
          <a:pPr rtl="1"/>
          <a:r>
            <a:rPr lang="fr-FR" sz="3200" b="1" dirty="0" smtClean="0">
              <a:latin typeface="Sakkal Majalla" panose="02000000000000000000" pitchFamily="2" charset="-78"/>
              <a:cs typeface="Sakkal Majalla" panose="02000000000000000000" pitchFamily="2" charset="-78"/>
            </a:rPr>
            <a:t>   </a:t>
          </a:r>
          <a:r>
            <a:rPr lang="ar-MA" sz="3600" b="1" dirty="0" smtClean="0">
              <a:latin typeface="Sakkal Majalla" panose="02000000000000000000" pitchFamily="2" charset="-78"/>
              <a:cs typeface="Sakkal Majalla" panose="02000000000000000000" pitchFamily="2" charset="-78"/>
            </a:rPr>
            <a:t>المرتفقين و الموظفين</a:t>
          </a:r>
          <a:endParaRPr lang="fr-FR" sz="3600" b="1" dirty="0">
            <a:latin typeface="Sakkal Majalla" panose="02000000000000000000" pitchFamily="2" charset="-78"/>
            <a:cs typeface="Sakkal Majalla" panose="02000000000000000000" pitchFamily="2" charset="-78"/>
          </a:endParaRPr>
        </a:p>
      </dgm:t>
    </dgm:pt>
    <dgm:pt modelId="{A29CB4D4-16C3-4F1B-9E5E-83DB1CFACF52}" type="parTrans" cxnId="{81381F15-FFCE-49B9-8382-100AEE7C40AB}">
      <dgm:prSet/>
      <dgm:spPr/>
      <dgm:t>
        <a:bodyPr/>
        <a:lstStyle/>
        <a:p>
          <a:endParaRPr lang="fr-FR"/>
        </a:p>
      </dgm:t>
    </dgm:pt>
    <dgm:pt modelId="{6A76C157-6BE5-4705-BD91-F480CED56323}" type="sibTrans" cxnId="{81381F15-FFCE-49B9-8382-100AEE7C40AB}">
      <dgm:prSet/>
      <dgm:spPr/>
      <dgm:t>
        <a:bodyPr/>
        <a:lstStyle/>
        <a:p>
          <a:endParaRPr lang="fr-FR"/>
        </a:p>
      </dgm:t>
    </dgm:pt>
    <dgm:pt modelId="{C492790F-B0EA-4643-AAEE-35924AA31A38}">
      <dgm:prSet phldrT="[Texte]" custT="1"/>
      <dgm:spPr>
        <a:solidFill>
          <a:schemeClr val="accent2">
            <a:lumMod val="20000"/>
            <a:lumOff val="80000"/>
          </a:schemeClr>
        </a:solidFill>
      </dgm:spPr>
      <dgm:t>
        <a:bodyPr/>
        <a:lstStyle/>
        <a:p>
          <a:pPr rtl="1"/>
          <a:r>
            <a:rPr lang="fr-FR" sz="3600" b="1" dirty="0" smtClean="0">
              <a:latin typeface="Sakkal Majalla" panose="02000000000000000000" pitchFamily="2" charset="-78"/>
              <a:cs typeface="Sakkal Majalla" panose="02000000000000000000" pitchFamily="2" charset="-78"/>
            </a:rPr>
            <a:t>          </a:t>
          </a:r>
          <a:r>
            <a:rPr lang="ar-MA" sz="3600" b="1" dirty="0" smtClean="0">
              <a:latin typeface="Sakkal Majalla" panose="02000000000000000000" pitchFamily="2" charset="-78"/>
              <a:cs typeface="Sakkal Majalla" panose="02000000000000000000" pitchFamily="2" charset="-78"/>
            </a:rPr>
            <a:t>الارشاد و الاستقبال</a:t>
          </a:r>
          <a:endParaRPr lang="fr-FR" sz="4400" b="1" dirty="0">
            <a:latin typeface="Sakkal Majalla" panose="02000000000000000000" pitchFamily="2" charset="-78"/>
            <a:cs typeface="Sakkal Majalla" panose="02000000000000000000" pitchFamily="2" charset="-78"/>
          </a:endParaRPr>
        </a:p>
      </dgm:t>
    </dgm:pt>
    <dgm:pt modelId="{FD206EF8-A375-478F-9672-68ED0F704FE3}" type="parTrans" cxnId="{09827CFE-B374-4503-8BE0-75ECDA8AA22B}">
      <dgm:prSet/>
      <dgm:spPr/>
      <dgm:t>
        <a:bodyPr/>
        <a:lstStyle/>
        <a:p>
          <a:endParaRPr lang="fr-FR"/>
        </a:p>
      </dgm:t>
    </dgm:pt>
    <dgm:pt modelId="{71384873-D718-4BFC-A3DE-79F714496793}" type="sibTrans" cxnId="{09827CFE-B374-4503-8BE0-75ECDA8AA22B}">
      <dgm:prSet/>
      <dgm:spPr/>
      <dgm:t>
        <a:bodyPr/>
        <a:lstStyle/>
        <a:p>
          <a:endParaRPr lang="fr-FR"/>
        </a:p>
      </dgm:t>
    </dgm:pt>
    <dgm:pt modelId="{7CD58CB3-2FD7-456E-87FC-6B5E04E26229}">
      <dgm:prSet phldrT="[Texte]" custT="1"/>
      <dgm:spPr/>
      <dgm:t>
        <a:bodyPr/>
        <a:lstStyle/>
        <a:p>
          <a:pPr rtl="1"/>
          <a:r>
            <a:rPr lang="ar-MA" sz="3200" dirty="0" smtClean="0">
              <a:solidFill>
                <a:schemeClr val="tx1"/>
              </a:solidFill>
              <a:latin typeface="Sakkal Majalla" panose="02000000000000000000" pitchFamily="2" charset="-78"/>
              <a:cs typeface="Sakkal Majalla" panose="02000000000000000000" pitchFamily="2" charset="-78"/>
            </a:rPr>
            <a:t>لوحات إعلان الرحلات غير موجودة أو غير </a:t>
          </a:r>
          <a:r>
            <a:rPr lang="ar-MA" sz="3200" dirty="0" err="1" smtClean="0">
              <a:solidFill>
                <a:schemeClr val="tx1"/>
              </a:solidFill>
              <a:latin typeface="Sakkal Majalla" panose="02000000000000000000" pitchFamily="2" charset="-78"/>
              <a:cs typeface="Sakkal Majalla" panose="02000000000000000000" pitchFamily="2" charset="-78"/>
            </a:rPr>
            <a:t>محينة</a:t>
          </a:r>
          <a:endParaRPr lang="fr-FR" sz="3200" dirty="0">
            <a:solidFill>
              <a:schemeClr val="tx1"/>
            </a:solidFill>
            <a:latin typeface="Sakkal Majalla" panose="02000000000000000000" pitchFamily="2" charset="-78"/>
            <a:cs typeface="Sakkal Majalla" panose="02000000000000000000" pitchFamily="2" charset="-78"/>
          </a:endParaRPr>
        </a:p>
      </dgm:t>
    </dgm:pt>
    <dgm:pt modelId="{C1601132-46EE-4B40-B349-C74DBDA00604}" type="parTrans" cxnId="{A8EB73D2-8F9E-449A-B338-5C261D0306C8}">
      <dgm:prSet/>
      <dgm:spPr/>
      <dgm:t>
        <a:bodyPr/>
        <a:lstStyle/>
        <a:p>
          <a:endParaRPr lang="fr-FR"/>
        </a:p>
      </dgm:t>
    </dgm:pt>
    <dgm:pt modelId="{A0D0E9AD-7EDA-4AC3-B4F9-8DCD92179D55}" type="sibTrans" cxnId="{A8EB73D2-8F9E-449A-B338-5C261D0306C8}">
      <dgm:prSet/>
      <dgm:spPr/>
      <dgm:t>
        <a:bodyPr/>
        <a:lstStyle/>
        <a:p>
          <a:endParaRPr lang="fr-FR"/>
        </a:p>
      </dgm:t>
    </dgm:pt>
    <dgm:pt modelId="{39FD834F-8B1C-44D5-B1A4-B0220A22CD4F}">
      <dgm:prSet phldrT="[Texte]" custT="1"/>
      <dgm:spPr/>
      <dgm:t>
        <a:bodyPr/>
        <a:lstStyle/>
        <a:p>
          <a:r>
            <a:rPr lang="ar-MA" sz="3200" b="0" dirty="0" smtClean="0">
              <a:solidFill>
                <a:schemeClr val="tx1"/>
              </a:solidFill>
              <a:latin typeface="Sakkal Majalla" panose="02000000000000000000" pitchFamily="2" charset="-78"/>
              <a:cs typeface="Sakkal Majalla" panose="02000000000000000000" pitchFamily="2" charset="-78"/>
            </a:rPr>
            <a:t>عدم وجود مكاتب الاستقبال           و إرشاد المرتفقين</a:t>
          </a:r>
          <a:endParaRPr lang="fr-FR" sz="3200" dirty="0">
            <a:solidFill>
              <a:schemeClr val="tx1"/>
            </a:solidFill>
            <a:latin typeface="Sakkal Majalla" panose="02000000000000000000" pitchFamily="2" charset="-78"/>
            <a:cs typeface="Sakkal Majalla" panose="02000000000000000000" pitchFamily="2" charset="-78"/>
          </a:endParaRPr>
        </a:p>
      </dgm:t>
    </dgm:pt>
    <dgm:pt modelId="{0FED3D22-0335-40F7-952C-0C14E99D73C5}" type="parTrans" cxnId="{B4DFF921-23F5-4198-82D9-D8EF97911EF4}">
      <dgm:prSet/>
      <dgm:spPr/>
      <dgm:t>
        <a:bodyPr/>
        <a:lstStyle/>
        <a:p>
          <a:endParaRPr lang="fr-FR"/>
        </a:p>
      </dgm:t>
    </dgm:pt>
    <dgm:pt modelId="{5BEAD5E4-3923-4D02-B8EF-F34E8C38402D}" type="sibTrans" cxnId="{B4DFF921-23F5-4198-82D9-D8EF97911EF4}">
      <dgm:prSet/>
      <dgm:spPr/>
      <dgm:t>
        <a:bodyPr/>
        <a:lstStyle/>
        <a:p>
          <a:endParaRPr lang="fr-FR"/>
        </a:p>
      </dgm:t>
    </dgm:pt>
    <dgm:pt modelId="{0523C467-5447-409A-BCBE-ED6B99B5551F}">
      <dgm:prSet phldrT="[Texte]" custT="1"/>
      <dgm:spPr/>
      <dgm:t>
        <a:bodyPr/>
        <a:lstStyle/>
        <a:p>
          <a:pPr rtl="1"/>
          <a:r>
            <a:rPr lang="ar-MA" sz="3200" dirty="0" smtClean="0">
              <a:solidFill>
                <a:schemeClr val="tx1"/>
              </a:solidFill>
              <a:latin typeface="Sakkal Majalla" panose="02000000000000000000" pitchFamily="2" charset="-78"/>
              <a:cs typeface="Sakkal Majalla" panose="02000000000000000000" pitchFamily="2" charset="-78"/>
            </a:rPr>
            <a:t>وجود المتسولين والباعة المتجولين</a:t>
          </a:r>
          <a:endParaRPr lang="fr-FR" sz="3200" dirty="0">
            <a:solidFill>
              <a:schemeClr val="tx1"/>
            </a:solidFill>
            <a:latin typeface="Sakkal Majalla" panose="02000000000000000000" pitchFamily="2" charset="-78"/>
            <a:cs typeface="Sakkal Majalla" panose="02000000000000000000" pitchFamily="2" charset="-78"/>
          </a:endParaRPr>
        </a:p>
      </dgm:t>
    </dgm:pt>
    <dgm:pt modelId="{B25A17ED-0F40-42E8-8A06-4B4E98239513}" type="sibTrans" cxnId="{0182BD99-9790-46E0-901C-90003BFE5624}">
      <dgm:prSet/>
      <dgm:spPr/>
      <dgm:t>
        <a:bodyPr/>
        <a:lstStyle/>
        <a:p>
          <a:endParaRPr lang="fr-FR"/>
        </a:p>
      </dgm:t>
    </dgm:pt>
    <dgm:pt modelId="{F3A115E4-DCF4-4ADA-AFC9-FF74B3427E39}" type="parTrans" cxnId="{0182BD99-9790-46E0-901C-90003BFE5624}">
      <dgm:prSet/>
      <dgm:spPr/>
      <dgm:t>
        <a:bodyPr/>
        <a:lstStyle/>
        <a:p>
          <a:endParaRPr lang="fr-FR"/>
        </a:p>
      </dgm:t>
    </dgm:pt>
    <dgm:pt modelId="{CBC9CC12-C143-466E-8787-1A7436150702}">
      <dgm:prSet custT="1"/>
      <dgm:spPr/>
      <dgm:t>
        <a:bodyPr/>
        <a:lstStyle/>
        <a:p>
          <a:r>
            <a:rPr lang="ar-MA" sz="3200" dirty="0" smtClean="0">
              <a:solidFill>
                <a:schemeClr val="tx1"/>
              </a:solidFill>
              <a:latin typeface="Sakkal Majalla" panose="02000000000000000000" pitchFamily="2" charset="-78"/>
              <a:cs typeface="Sakkal Majalla" panose="02000000000000000000" pitchFamily="2" charset="-78"/>
            </a:rPr>
            <a:t>عدم توفر الموظفين على شارات تحمل اسماءهم</a:t>
          </a:r>
          <a:endParaRPr lang="fr-FR" sz="3200" b="0" dirty="0">
            <a:solidFill>
              <a:schemeClr val="tx1"/>
            </a:solidFill>
            <a:latin typeface="Sakkal Majalla" panose="02000000000000000000" pitchFamily="2" charset="-78"/>
            <a:cs typeface="Sakkal Majalla" panose="02000000000000000000" pitchFamily="2" charset="-78"/>
          </a:endParaRPr>
        </a:p>
      </dgm:t>
    </dgm:pt>
    <dgm:pt modelId="{0DE0103B-D47E-4B4D-B76B-F85993F19563}" type="parTrans" cxnId="{194C9DD5-B50C-44FC-B977-E72B96A932AD}">
      <dgm:prSet/>
      <dgm:spPr/>
      <dgm:t>
        <a:bodyPr/>
        <a:lstStyle/>
        <a:p>
          <a:endParaRPr lang="fr-FR"/>
        </a:p>
      </dgm:t>
    </dgm:pt>
    <dgm:pt modelId="{E4C2287A-5888-463D-9EDF-F149962783DA}" type="sibTrans" cxnId="{194C9DD5-B50C-44FC-B977-E72B96A932AD}">
      <dgm:prSet/>
      <dgm:spPr/>
      <dgm:t>
        <a:bodyPr/>
        <a:lstStyle/>
        <a:p>
          <a:endParaRPr lang="fr-FR"/>
        </a:p>
      </dgm:t>
    </dgm:pt>
    <dgm:pt modelId="{0D783FC0-E57B-4E58-900A-398CA545F23C}">
      <dgm:prSet custT="1"/>
      <dgm:spPr/>
      <dgm:t>
        <a:bodyPr/>
        <a:lstStyle/>
        <a:p>
          <a:r>
            <a:rPr lang="ar-MA" sz="3200" dirty="0" smtClean="0">
              <a:solidFill>
                <a:schemeClr val="tx1"/>
              </a:solidFill>
              <a:latin typeface="Sakkal Majalla" panose="02000000000000000000" pitchFamily="2" charset="-78"/>
              <a:cs typeface="Sakkal Majalla" panose="02000000000000000000" pitchFamily="2" charset="-78"/>
            </a:rPr>
            <a:t>دخول الأرصفة اشخاص لا يتوفرون على تذاكر</a:t>
          </a:r>
          <a:endParaRPr lang="fr-FR" sz="3200" b="0" dirty="0">
            <a:solidFill>
              <a:schemeClr val="tx1"/>
            </a:solidFill>
            <a:latin typeface="Sakkal Majalla" panose="02000000000000000000" pitchFamily="2" charset="-78"/>
            <a:cs typeface="Sakkal Majalla" panose="02000000000000000000" pitchFamily="2" charset="-78"/>
          </a:endParaRPr>
        </a:p>
      </dgm:t>
    </dgm:pt>
    <dgm:pt modelId="{E2AAE9C2-96DE-4209-AF01-BB5372294192}" type="parTrans" cxnId="{F7A44347-7983-4DEC-B17D-2473CB4FC423}">
      <dgm:prSet/>
      <dgm:spPr/>
      <dgm:t>
        <a:bodyPr/>
        <a:lstStyle/>
        <a:p>
          <a:endParaRPr lang="fr-FR"/>
        </a:p>
      </dgm:t>
    </dgm:pt>
    <dgm:pt modelId="{73AD7E32-6FA6-4C7E-A003-2C2EDFD90DB6}" type="sibTrans" cxnId="{F7A44347-7983-4DEC-B17D-2473CB4FC423}">
      <dgm:prSet/>
      <dgm:spPr/>
      <dgm:t>
        <a:bodyPr/>
        <a:lstStyle/>
        <a:p>
          <a:endParaRPr lang="fr-FR"/>
        </a:p>
      </dgm:t>
    </dgm:pt>
    <dgm:pt modelId="{BD17CEA3-A3C5-42C0-85CF-2F31566FE023}" type="pres">
      <dgm:prSet presAssocID="{DE15692E-5145-4654-BDFD-21BA446024A6}" presName="theList" presStyleCnt="0">
        <dgm:presLayoutVars>
          <dgm:dir/>
          <dgm:animLvl val="lvl"/>
          <dgm:resizeHandles val="exact"/>
        </dgm:presLayoutVars>
      </dgm:prSet>
      <dgm:spPr/>
      <dgm:t>
        <a:bodyPr/>
        <a:lstStyle/>
        <a:p>
          <a:endParaRPr lang="fr-FR"/>
        </a:p>
      </dgm:t>
    </dgm:pt>
    <dgm:pt modelId="{C322BEEB-04AF-4365-995C-FB7D3B037EB9}" type="pres">
      <dgm:prSet presAssocID="{723F8FA0-87D7-42A6-A68C-F5A2355A85DC}" presName="compNode" presStyleCnt="0"/>
      <dgm:spPr/>
    </dgm:pt>
    <dgm:pt modelId="{942F6725-8071-42EF-986A-953BD585356B}" type="pres">
      <dgm:prSet presAssocID="{723F8FA0-87D7-42A6-A68C-F5A2355A85DC}" presName="aNode" presStyleLbl="bgShp" presStyleIdx="0" presStyleCnt="2"/>
      <dgm:spPr/>
      <dgm:t>
        <a:bodyPr/>
        <a:lstStyle/>
        <a:p>
          <a:endParaRPr lang="fr-FR"/>
        </a:p>
      </dgm:t>
    </dgm:pt>
    <dgm:pt modelId="{994F746A-28FC-4027-8A9E-60DCCE87D2C6}" type="pres">
      <dgm:prSet presAssocID="{723F8FA0-87D7-42A6-A68C-F5A2355A85DC}" presName="textNode" presStyleLbl="bgShp" presStyleIdx="0" presStyleCnt="2"/>
      <dgm:spPr/>
      <dgm:t>
        <a:bodyPr/>
        <a:lstStyle/>
        <a:p>
          <a:endParaRPr lang="fr-FR"/>
        </a:p>
      </dgm:t>
    </dgm:pt>
    <dgm:pt modelId="{78B0D494-66BD-4DA0-B536-F49181A86E4D}" type="pres">
      <dgm:prSet presAssocID="{723F8FA0-87D7-42A6-A68C-F5A2355A85DC}" presName="compChildNode" presStyleCnt="0"/>
      <dgm:spPr/>
    </dgm:pt>
    <dgm:pt modelId="{F29BE184-F8A3-4CAE-94B1-CC00F587E0AD}" type="pres">
      <dgm:prSet presAssocID="{723F8FA0-87D7-42A6-A68C-F5A2355A85DC}" presName="theInnerList" presStyleCnt="0"/>
      <dgm:spPr/>
    </dgm:pt>
    <dgm:pt modelId="{F4825993-2B9D-45F8-8A27-041BBEB06277}" type="pres">
      <dgm:prSet presAssocID="{0523C467-5447-409A-BCBE-ED6B99B5551F}" presName="childNode" presStyleLbl="node1" presStyleIdx="0" presStyleCnt="5">
        <dgm:presLayoutVars>
          <dgm:bulletEnabled val="1"/>
        </dgm:presLayoutVars>
      </dgm:prSet>
      <dgm:spPr/>
      <dgm:t>
        <a:bodyPr/>
        <a:lstStyle/>
        <a:p>
          <a:endParaRPr lang="fr-FR"/>
        </a:p>
      </dgm:t>
    </dgm:pt>
    <dgm:pt modelId="{DAADFDFF-4918-40F1-9FA3-48201694D287}" type="pres">
      <dgm:prSet presAssocID="{0523C467-5447-409A-BCBE-ED6B99B5551F}" presName="aSpace2" presStyleCnt="0"/>
      <dgm:spPr/>
    </dgm:pt>
    <dgm:pt modelId="{559347FF-5091-47C4-92E8-6BD37CEEE8D7}" type="pres">
      <dgm:prSet presAssocID="{CBC9CC12-C143-466E-8787-1A7436150702}" presName="childNode" presStyleLbl="node1" presStyleIdx="1" presStyleCnt="5">
        <dgm:presLayoutVars>
          <dgm:bulletEnabled val="1"/>
        </dgm:presLayoutVars>
      </dgm:prSet>
      <dgm:spPr/>
      <dgm:t>
        <a:bodyPr/>
        <a:lstStyle/>
        <a:p>
          <a:endParaRPr lang="fr-FR"/>
        </a:p>
      </dgm:t>
    </dgm:pt>
    <dgm:pt modelId="{83F558A0-F7EC-436E-8F50-BC4114587995}" type="pres">
      <dgm:prSet presAssocID="{CBC9CC12-C143-466E-8787-1A7436150702}" presName="aSpace2" presStyleCnt="0"/>
      <dgm:spPr/>
    </dgm:pt>
    <dgm:pt modelId="{0E1BA452-630B-487B-B433-8B0ABAC71F39}" type="pres">
      <dgm:prSet presAssocID="{0D783FC0-E57B-4E58-900A-398CA545F23C}" presName="childNode" presStyleLbl="node1" presStyleIdx="2" presStyleCnt="5">
        <dgm:presLayoutVars>
          <dgm:bulletEnabled val="1"/>
        </dgm:presLayoutVars>
      </dgm:prSet>
      <dgm:spPr/>
      <dgm:t>
        <a:bodyPr/>
        <a:lstStyle/>
        <a:p>
          <a:endParaRPr lang="fr-FR"/>
        </a:p>
      </dgm:t>
    </dgm:pt>
    <dgm:pt modelId="{0C989A0F-BEE9-496A-8398-15EB8D038077}" type="pres">
      <dgm:prSet presAssocID="{723F8FA0-87D7-42A6-A68C-F5A2355A85DC}" presName="aSpace" presStyleCnt="0"/>
      <dgm:spPr/>
    </dgm:pt>
    <dgm:pt modelId="{9B02CC8C-F6BF-486C-9C1B-1B0DDC71EA61}" type="pres">
      <dgm:prSet presAssocID="{C492790F-B0EA-4643-AAEE-35924AA31A38}" presName="compNode" presStyleCnt="0"/>
      <dgm:spPr/>
    </dgm:pt>
    <dgm:pt modelId="{BB42B135-2727-4FB2-B246-308C05D71393}" type="pres">
      <dgm:prSet presAssocID="{C492790F-B0EA-4643-AAEE-35924AA31A38}" presName="aNode" presStyleLbl="bgShp" presStyleIdx="1" presStyleCnt="2"/>
      <dgm:spPr/>
      <dgm:t>
        <a:bodyPr/>
        <a:lstStyle/>
        <a:p>
          <a:endParaRPr lang="fr-FR"/>
        </a:p>
      </dgm:t>
    </dgm:pt>
    <dgm:pt modelId="{015B9239-3CBA-45C8-AA09-BBD8189B944E}" type="pres">
      <dgm:prSet presAssocID="{C492790F-B0EA-4643-AAEE-35924AA31A38}" presName="textNode" presStyleLbl="bgShp" presStyleIdx="1" presStyleCnt="2"/>
      <dgm:spPr/>
      <dgm:t>
        <a:bodyPr/>
        <a:lstStyle/>
        <a:p>
          <a:endParaRPr lang="fr-FR"/>
        </a:p>
      </dgm:t>
    </dgm:pt>
    <dgm:pt modelId="{8D23F3AB-222D-4C0C-8A0A-0B1910EA29CE}" type="pres">
      <dgm:prSet presAssocID="{C492790F-B0EA-4643-AAEE-35924AA31A38}" presName="compChildNode" presStyleCnt="0"/>
      <dgm:spPr/>
    </dgm:pt>
    <dgm:pt modelId="{6DDE4FEB-AFF9-4502-B621-568208BC90D3}" type="pres">
      <dgm:prSet presAssocID="{C492790F-B0EA-4643-AAEE-35924AA31A38}" presName="theInnerList" presStyleCnt="0"/>
      <dgm:spPr/>
    </dgm:pt>
    <dgm:pt modelId="{62E04FB8-2FAB-492C-815F-B0B7502AE4AE}" type="pres">
      <dgm:prSet presAssocID="{7CD58CB3-2FD7-456E-87FC-6B5E04E26229}" presName="childNode" presStyleLbl="node1" presStyleIdx="3" presStyleCnt="5">
        <dgm:presLayoutVars>
          <dgm:bulletEnabled val="1"/>
        </dgm:presLayoutVars>
      </dgm:prSet>
      <dgm:spPr/>
      <dgm:t>
        <a:bodyPr/>
        <a:lstStyle/>
        <a:p>
          <a:endParaRPr lang="fr-FR"/>
        </a:p>
      </dgm:t>
    </dgm:pt>
    <dgm:pt modelId="{1BAD6B2D-D9F2-484F-A8A1-3BB03CC349F6}" type="pres">
      <dgm:prSet presAssocID="{7CD58CB3-2FD7-456E-87FC-6B5E04E26229}" presName="aSpace2" presStyleCnt="0"/>
      <dgm:spPr/>
    </dgm:pt>
    <dgm:pt modelId="{1BE6DD0A-A3F2-4D4C-A5F4-660AA16D4BC6}" type="pres">
      <dgm:prSet presAssocID="{39FD834F-8B1C-44D5-B1A4-B0220A22CD4F}" presName="childNode" presStyleLbl="node1" presStyleIdx="4" presStyleCnt="5">
        <dgm:presLayoutVars>
          <dgm:bulletEnabled val="1"/>
        </dgm:presLayoutVars>
      </dgm:prSet>
      <dgm:spPr/>
      <dgm:t>
        <a:bodyPr/>
        <a:lstStyle/>
        <a:p>
          <a:endParaRPr lang="fr-FR"/>
        </a:p>
      </dgm:t>
    </dgm:pt>
  </dgm:ptLst>
  <dgm:cxnLst>
    <dgm:cxn modelId="{21FFA07B-C12B-4EA9-8E18-B997F59F4FF5}" type="presOf" srcId="{CBC9CC12-C143-466E-8787-1A7436150702}" destId="{559347FF-5091-47C4-92E8-6BD37CEEE8D7}" srcOrd="0" destOrd="0" presId="urn:microsoft.com/office/officeart/2005/8/layout/lProcess2"/>
    <dgm:cxn modelId="{36AD0D6E-53B7-4E00-884C-E52A4246B929}" type="presOf" srcId="{0D783FC0-E57B-4E58-900A-398CA545F23C}" destId="{0E1BA452-630B-487B-B433-8B0ABAC71F39}" srcOrd="0" destOrd="0" presId="urn:microsoft.com/office/officeart/2005/8/layout/lProcess2"/>
    <dgm:cxn modelId="{194C9DD5-B50C-44FC-B977-E72B96A932AD}" srcId="{723F8FA0-87D7-42A6-A68C-F5A2355A85DC}" destId="{CBC9CC12-C143-466E-8787-1A7436150702}" srcOrd="1" destOrd="0" parTransId="{0DE0103B-D47E-4B4D-B76B-F85993F19563}" sibTransId="{E4C2287A-5888-463D-9EDF-F149962783DA}"/>
    <dgm:cxn modelId="{FC1372C2-0D5A-461C-8E68-3212644FE8DF}" type="presOf" srcId="{C492790F-B0EA-4643-AAEE-35924AA31A38}" destId="{BB42B135-2727-4FB2-B246-308C05D71393}" srcOrd="0" destOrd="0" presId="urn:microsoft.com/office/officeart/2005/8/layout/lProcess2"/>
    <dgm:cxn modelId="{9E3423B9-9067-4F33-BC78-33D1DFFBA298}" type="presOf" srcId="{723F8FA0-87D7-42A6-A68C-F5A2355A85DC}" destId="{942F6725-8071-42EF-986A-953BD585356B}" srcOrd="0" destOrd="0" presId="urn:microsoft.com/office/officeart/2005/8/layout/lProcess2"/>
    <dgm:cxn modelId="{A8EB73D2-8F9E-449A-B338-5C261D0306C8}" srcId="{C492790F-B0EA-4643-AAEE-35924AA31A38}" destId="{7CD58CB3-2FD7-456E-87FC-6B5E04E26229}" srcOrd="0" destOrd="0" parTransId="{C1601132-46EE-4B40-B349-C74DBDA00604}" sibTransId="{A0D0E9AD-7EDA-4AC3-B4F9-8DCD92179D55}"/>
    <dgm:cxn modelId="{81381F15-FFCE-49B9-8382-100AEE7C40AB}" srcId="{DE15692E-5145-4654-BDFD-21BA446024A6}" destId="{723F8FA0-87D7-42A6-A68C-F5A2355A85DC}" srcOrd="0" destOrd="0" parTransId="{A29CB4D4-16C3-4F1B-9E5E-83DB1CFACF52}" sibTransId="{6A76C157-6BE5-4705-BD91-F480CED56323}"/>
    <dgm:cxn modelId="{0F57DA8B-2D5B-465C-B469-310AC207947B}" type="presOf" srcId="{39FD834F-8B1C-44D5-B1A4-B0220A22CD4F}" destId="{1BE6DD0A-A3F2-4D4C-A5F4-660AA16D4BC6}" srcOrd="0" destOrd="0" presId="urn:microsoft.com/office/officeart/2005/8/layout/lProcess2"/>
    <dgm:cxn modelId="{B4DFF921-23F5-4198-82D9-D8EF97911EF4}" srcId="{C492790F-B0EA-4643-AAEE-35924AA31A38}" destId="{39FD834F-8B1C-44D5-B1A4-B0220A22CD4F}" srcOrd="1" destOrd="0" parTransId="{0FED3D22-0335-40F7-952C-0C14E99D73C5}" sibTransId="{5BEAD5E4-3923-4D02-B8EF-F34E8C38402D}"/>
    <dgm:cxn modelId="{09827CFE-B374-4503-8BE0-75ECDA8AA22B}" srcId="{DE15692E-5145-4654-BDFD-21BA446024A6}" destId="{C492790F-B0EA-4643-AAEE-35924AA31A38}" srcOrd="1" destOrd="0" parTransId="{FD206EF8-A375-478F-9672-68ED0F704FE3}" sibTransId="{71384873-D718-4BFC-A3DE-79F714496793}"/>
    <dgm:cxn modelId="{0B52CEC6-8254-447F-A5D4-C058D174D529}" type="presOf" srcId="{DE15692E-5145-4654-BDFD-21BA446024A6}" destId="{BD17CEA3-A3C5-42C0-85CF-2F31566FE023}" srcOrd="0" destOrd="0" presId="urn:microsoft.com/office/officeart/2005/8/layout/lProcess2"/>
    <dgm:cxn modelId="{0182BD99-9790-46E0-901C-90003BFE5624}" srcId="{723F8FA0-87D7-42A6-A68C-F5A2355A85DC}" destId="{0523C467-5447-409A-BCBE-ED6B99B5551F}" srcOrd="0" destOrd="0" parTransId="{F3A115E4-DCF4-4ADA-AFC9-FF74B3427E39}" sibTransId="{B25A17ED-0F40-42E8-8A06-4B4E98239513}"/>
    <dgm:cxn modelId="{C5C43EAE-CEF7-48EE-92ED-36F2B9F20E80}" type="presOf" srcId="{723F8FA0-87D7-42A6-A68C-F5A2355A85DC}" destId="{994F746A-28FC-4027-8A9E-60DCCE87D2C6}" srcOrd="1" destOrd="0" presId="urn:microsoft.com/office/officeart/2005/8/layout/lProcess2"/>
    <dgm:cxn modelId="{5BA5B9D4-5582-472A-9D7E-C6965B5B612F}" type="presOf" srcId="{0523C467-5447-409A-BCBE-ED6B99B5551F}" destId="{F4825993-2B9D-45F8-8A27-041BBEB06277}" srcOrd="0" destOrd="0" presId="urn:microsoft.com/office/officeart/2005/8/layout/lProcess2"/>
    <dgm:cxn modelId="{3E37EDE1-8371-4CF8-90EE-8A7437D39E2F}" type="presOf" srcId="{C492790F-B0EA-4643-AAEE-35924AA31A38}" destId="{015B9239-3CBA-45C8-AA09-BBD8189B944E}" srcOrd="1" destOrd="0" presId="urn:microsoft.com/office/officeart/2005/8/layout/lProcess2"/>
    <dgm:cxn modelId="{E34300FA-8607-4349-9433-D5FFB4F6D126}" type="presOf" srcId="{7CD58CB3-2FD7-456E-87FC-6B5E04E26229}" destId="{62E04FB8-2FAB-492C-815F-B0B7502AE4AE}" srcOrd="0" destOrd="0" presId="urn:microsoft.com/office/officeart/2005/8/layout/lProcess2"/>
    <dgm:cxn modelId="{F7A44347-7983-4DEC-B17D-2473CB4FC423}" srcId="{723F8FA0-87D7-42A6-A68C-F5A2355A85DC}" destId="{0D783FC0-E57B-4E58-900A-398CA545F23C}" srcOrd="2" destOrd="0" parTransId="{E2AAE9C2-96DE-4209-AF01-BB5372294192}" sibTransId="{73AD7E32-6FA6-4C7E-A003-2C2EDFD90DB6}"/>
    <dgm:cxn modelId="{95AE7392-263E-455D-835F-526F7D463546}" type="presParOf" srcId="{BD17CEA3-A3C5-42C0-85CF-2F31566FE023}" destId="{C322BEEB-04AF-4365-995C-FB7D3B037EB9}" srcOrd="0" destOrd="0" presId="urn:microsoft.com/office/officeart/2005/8/layout/lProcess2"/>
    <dgm:cxn modelId="{1F146DB5-3C9A-4C76-82F3-16EB381251CF}" type="presParOf" srcId="{C322BEEB-04AF-4365-995C-FB7D3B037EB9}" destId="{942F6725-8071-42EF-986A-953BD585356B}" srcOrd="0" destOrd="0" presId="urn:microsoft.com/office/officeart/2005/8/layout/lProcess2"/>
    <dgm:cxn modelId="{74CCDE56-9830-4119-8DCF-A2FE893F2F1C}" type="presParOf" srcId="{C322BEEB-04AF-4365-995C-FB7D3B037EB9}" destId="{994F746A-28FC-4027-8A9E-60DCCE87D2C6}" srcOrd="1" destOrd="0" presId="urn:microsoft.com/office/officeart/2005/8/layout/lProcess2"/>
    <dgm:cxn modelId="{A23A5591-D1B2-427B-B5EE-079812186C52}" type="presParOf" srcId="{C322BEEB-04AF-4365-995C-FB7D3B037EB9}" destId="{78B0D494-66BD-4DA0-B536-F49181A86E4D}" srcOrd="2" destOrd="0" presId="urn:microsoft.com/office/officeart/2005/8/layout/lProcess2"/>
    <dgm:cxn modelId="{31F7F717-EE65-43C9-9EAA-757E336088F4}" type="presParOf" srcId="{78B0D494-66BD-4DA0-B536-F49181A86E4D}" destId="{F29BE184-F8A3-4CAE-94B1-CC00F587E0AD}" srcOrd="0" destOrd="0" presId="urn:microsoft.com/office/officeart/2005/8/layout/lProcess2"/>
    <dgm:cxn modelId="{22A5FB7A-90FD-406E-8E76-2B7DA559390D}" type="presParOf" srcId="{F29BE184-F8A3-4CAE-94B1-CC00F587E0AD}" destId="{F4825993-2B9D-45F8-8A27-041BBEB06277}" srcOrd="0" destOrd="0" presId="urn:microsoft.com/office/officeart/2005/8/layout/lProcess2"/>
    <dgm:cxn modelId="{8126882D-C816-4CC5-B983-BFBCFA9335AC}" type="presParOf" srcId="{F29BE184-F8A3-4CAE-94B1-CC00F587E0AD}" destId="{DAADFDFF-4918-40F1-9FA3-48201694D287}" srcOrd="1" destOrd="0" presId="urn:microsoft.com/office/officeart/2005/8/layout/lProcess2"/>
    <dgm:cxn modelId="{72D1FF0A-8404-4FCB-B497-9060D5060629}" type="presParOf" srcId="{F29BE184-F8A3-4CAE-94B1-CC00F587E0AD}" destId="{559347FF-5091-47C4-92E8-6BD37CEEE8D7}" srcOrd="2" destOrd="0" presId="urn:microsoft.com/office/officeart/2005/8/layout/lProcess2"/>
    <dgm:cxn modelId="{EA359FA1-8E67-4719-82C3-0BA574340EF9}" type="presParOf" srcId="{F29BE184-F8A3-4CAE-94B1-CC00F587E0AD}" destId="{83F558A0-F7EC-436E-8F50-BC4114587995}" srcOrd="3" destOrd="0" presId="urn:microsoft.com/office/officeart/2005/8/layout/lProcess2"/>
    <dgm:cxn modelId="{DF939B7E-DFCB-425C-AF29-9B224DD9B6F0}" type="presParOf" srcId="{F29BE184-F8A3-4CAE-94B1-CC00F587E0AD}" destId="{0E1BA452-630B-487B-B433-8B0ABAC71F39}" srcOrd="4" destOrd="0" presId="urn:microsoft.com/office/officeart/2005/8/layout/lProcess2"/>
    <dgm:cxn modelId="{3AA77120-A85A-4C90-9D7D-A2E3F60A8A64}" type="presParOf" srcId="{BD17CEA3-A3C5-42C0-85CF-2F31566FE023}" destId="{0C989A0F-BEE9-496A-8398-15EB8D038077}" srcOrd="1" destOrd="0" presId="urn:microsoft.com/office/officeart/2005/8/layout/lProcess2"/>
    <dgm:cxn modelId="{286D7344-B141-497A-BF31-F2B810C703B2}" type="presParOf" srcId="{BD17CEA3-A3C5-42C0-85CF-2F31566FE023}" destId="{9B02CC8C-F6BF-486C-9C1B-1B0DDC71EA61}" srcOrd="2" destOrd="0" presId="urn:microsoft.com/office/officeart/2005/8/layout/lProcess2"/>
    <dgm:cxn modelId="{B5479213-EB5D-4AD5-84E8-4E1B26108D9A}" type="presParOf" srcId="{9B02CC8C-F6BF-486C-9C1B-1B0DDC71EA61}" destId="{BB42B135-2727-4FB2-B246-308C05D71393}" srcOrd="0" destOrd="0" presId="urn:microsoft.com/office/officeart/2005/8/layout/lProcess2"/>
    <dgm:cxn modelId="{2CEE2627-262C-41CF-A866-AB7FE98CC53A}" type="presParOf" srcId="{9B02CC8C-F6BF-486C-9C1B-1B0DDC71EA61}" destId="{015B9239-3CBA-45C8-AA09-BBD8189B944E}" srcOrd="1" destOrd="0" presId="urn:microsoft.com/office/officeart/2005/8/layout/lProcess2"/>
    <dgm:cxn modelId="{64321A95-BEA0-46AA-8C52-4BD1CD1869B8}" type="presParOf" srcId="{9B02CC8C-F6BF-486C-9C1B-1B0DDC71EA61}" destId="{8D23F3AB-222D-4C0C-8A0A-0B1910EA29CE}" srcOrd="2" destOrd="0" presId="urn:microsoft.com/office/officeart/2005/8/layout/lProcess2"/>
    <dgm:cxn modelId="{309F9C13-5A75-44AB-AB8C-EFB35AB1F698}" type="presParOf" srcId="{8D23F3AB-222D-4C0C-8A0A-0B1910EA29CE}" destId="{6DDE4FEB-AFF9-4502-B621-568208BC90D3}" srcOrd="0" destOrd="0" presId="urn:microsoft.com/office/officeart/2005/8/layout/lProcess2"/>
    <dgm:cxn modelId="{BBCA8E85-8747-455A-AF8A-BC2ED0DC907C}" type="presParOf" srcId="{6DDE4FEB-AFF9-4502-B621-568208BC90D3}" destId="{62E04FB8-2FAB-492C-815F-B0B7502AE4AE}" srcOrd="0" destOrd="0" presId="urn:microsoft.com/office/officeart/2005/8/layout/lProcess2"/>
    <dgm:cxn modelId="{5E76FD46-179B-42BF-B6D1-569952285662}" type="presParOf" srcId="{6DDE4FEB-AFF9-4502-B621-568208BC90D3}" destId="{1BAD6B2D-D9F2-484F-A8A1-3BB03CC349F6}" srcOrd="1" destOrd="0" presId="urn:microsoft.com/office/officeart/2005/8/layout/lProcess2"/>
    <dgm:cxn modelId="{E148C986-A16E-47C0-B6F1-A234DD8A2E6C}" type="presParOf" srcId="{6DDE4FEB-AFF9-4502-B621-568208BC90D3}" destId="{1BE6DD0A-A3F2-4D4C-A5F4-660AA16D4BC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اختلالات التدبير المباشر</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custT="1"/>
      <dgm:spPr>
        <a:solidFill>
          <a:schemeClr val="accent6">
            <a:lumMod val="40000"/>
            <a:lumOff val="60000"/>
          </a:schemeClr>
        </a:solidFill>
      </dgm:spPr>
      <dgm:t>
        <a:bodyPr/>
        <a:lstStyle/>
        <a:p>
          <a:r>
            <a:rPr lang="ar-MA" sz="2600" b="1" dirty="0" smtClean="0">
              <a:solidFill>
                <a:srgbClr val="002060"/>
              </a:solidFill>
              <a:latin typeface="Sakkal Majalla" panose="02000000000000000000" pitchFamily="2" charset="-78"/>
              <a:cs typeface="Sakkal Majalla" panose="02000000000000000000" pitchFamily="2" charset="-78"/>
            </a:rPr>
            <a:t>- عدم توفر المحطة على الاستقلال المالي في مجال  التدبير </a:t>
          </a:r>
        </a:p>
        <a:p>
          <a:r>
            <a:rPr lang="ar-MA" sz="2600" b="1" dirty="0" smtClean="0">
              <a:solidFill>
                <a:srgbClr val="002060"/>
              </a:solidFill>
              <a:latin typeface="Sakkal Majalla" panose="02000000000000000000" pitchFamily="2" charset="-78"/>
              <a:cs typeface="Sakkal Majalla" panose="02000000000000000000" pitchFamily="2" charset="-78"/>
            </a:rPr>
            <a:t>- عدم توفر المحطة على هيئة خاصة للتدبير </a:t>
          </a: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custT="1"/>
      <dgm:spPr>
        <a:solidFill>
          <a:schemeClr val="bg1">
            <a:lumMod val="85000"/>
          </a:schemeClr>
        </a:solidFill>
      </dgm:spPr>
      <dgm:t>
        <a:bodyPr/>
        <a:lstStyle/>
        <a:p>
          <a:r>
            <a:rPr lang="ar-MA" sz="2600" b="1" dirty="0" smtClean="0">
              <a:solidFill>
                <a:srgbClr val="002060"/>
              </a:solidFill>
              <a:latin typeface="Sakkal Majalla" panose="02000000000000000000" pitchFamily="2" charset="-78"/>
              <a:cs typeface="Sakkal Majalla" panose="02000000000000000000" pitchFamily="2" charset="-78"/>
            </a:rPr>
            <a:t>عدم توفر الموارد البشرية على كفاءات مهنية في مجال تدبير المحطات الطرقية</a:t>
          </a:r>
          <a:endParaRPr lang="fr-FR" sz="2600" b="1" dirty="0">
            <a:solidFill>
              <a:srgbClr val="002060"/>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custT="1"/>
      <dgm:spPr>
        <a:solidFill>
          <a:schemeClr val="accent2">
            <a:lumMod val="20000"/>
            <a:lumOff val="80000"/>
          </a:schemeClr>
        </a:solidFill>
      </dgm:spPr>
      <dgm:t>
        <a:bodyPr/>
        <a:lstStyle/>
        <a:p>
          <a:pPr algn="ctr" rtl="1">
            <a:lnSpc>
              <a:spcPct val="100000"/>
            </a:lnSpc>
          </a:pPr>
          <a:r>
            <a:rPr lang="fr-FR" sz="4000" b="1" dirty="0" smtClean="0">
              <a:solidFill>
                <a:srgbClr val="002060"/>
              </a:solidFill>
              <a:latin typeface="Sakkal Majalla" panose="02000000000000000000" pitchFamily="2" charset="-78"/>
              <a:cs typeface="Sakkal Majalla" panose="02000000000000000000" pitchFamily="2" charset="-78"/>
            </a:rPr>
            <a:t>  </a:t>
          </a:r>
          <a:r>
            <a:rPr lang="ar-MA" sz="4000" b="1" dirty="0" smtClean="0">
              <a:solidFill>
                <a:srgbClr val="002060"/>
              </a:solidFill>
              <a:latin typeface="Sakkal Majalla" panose="02000000000000000000" pitchFamily="2" charset="-78"/>
              <a:cs typeface="Sakkal Majalla" panose="02000000000000000000" pitchFamily="2" charset="-78"/>
            </a:rPr>
            <a:t>   </a:t>
          </a:r>
        </a:p>
        <a:p>
          <a:pPr algn="ctr" rtl="1">
            <a:lnSpc>
              <a:spcPct val="100000"/>
            </a:lnSpc>
          </a:pPr>
          <a:endParaRPr lang="ar-MA" sz="200" b="1" dirty="0" smtClean="0">
            <a:solidFill>
              <a:srgbClr val="002060"/>
            </a:solidFill>
            <a:latin typeface="Sakkal Majalla" panose="02000000000000000000" pitchFamily="2" charset="-78"/>
            <a:cs typeface="Sakkal Majalla" panose="02000000000000000000" pitchFamily="2" charset="-78"/>
          </a:endParaRPr>
        </a:p>
        <a:p>
          <a:pPr algn="ctr" rtl="1">
            <a:lnSpc>
              <a:spcPct val="100000"/>
            </a:lnSpc>
          </a:pPr>
          <a:r>
            <a:rPr lang="ar-MA" sz="2400" b="1" dirty="0" smtClean="0">
              <a:solidFill>
                <a:srgbClr val="002060"/>
              </a:solidFill>
              <a:latin typeface="Sakkal Majalla" panose="02000000000000000000" pitchFamily="2" charset="-78"/>
              <a:cs typeface="Sakkal Majalla" panose="02000000000000000000" pitchFamily="2" charset="-78"/>
            </a:rPr>
            <a:t>-  يغلب على الجماعة منطق توفير الوسائل لتدبير المحطة على منطق بلوغ نتائج التدبير </a:t>
          </a:r>
        </a:p>
        <a:p>
          <a:pPr algn="r" rtl="1">
            <a:lnSpc>
              <a:spcPct val="100000"/>
            </a:lnSpc>
          </a:pPr>
          <a:r>
            <a:rPr lang="ar-MA" sz="2400" b="1" dirty="0" smtClean="0">
              <a:solidFill>
                <a:srgbClr val="002060"/>
              </a:solidFill>
              <a:latin typeface="Sakkal Majalla" panose="02000000000000000000" pitchFamily="2" charset="-78"/>
              <a:cs typeface="Sakkal Majalla" panose="02000000000000000000" pitchFamily="2" charset="-78"/>
            </a:rPr>
            <a:t>- غياب التحقق لدى الجماعات من جدوى الاستثمارات في المحطات الطرقية </a:t>
          </a:r>
        </a:p>
        <a:p>
          <a:pPr algn="ctr" rtl="1">
            <a:lnSpc>
              <a:spcPct val="90000"/>
            </a:lnSpc>
          </a:pPr>
          <a:endParaRPr lang="fr-FR" sz="4200" b="1" dirty="0">
            <a:solidFill>
              <a:schemeClr val="tx1"/>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custT="1"/>
      <dgm:spPr>
        <a:solidFill>
          <a:schemeClr val="accent1">
            <a:lumMod val="20000"/>
            <a:lumOff val="80000"/>
          </a:schemeClr>
        </a:solidFill>
      </dgm:spPr>
      <dgm:t>
        <a:bodyPr/>
        <a:lstStyle/>
        <a:p>
          <a:pPr rtl="1"/>
          <a:r>
            <a:rPr lang="ar-MA" sz="2600" b="1" dirty="0" smtClean="0">
              <a:solidFill>
                <a:srgbClr val="002060"/>
              </a:solidFill>
              <a:latin typeface="Sakkal Majalla" panose="02000000000000000000" pitchFamily="2" charset="-78"/>
              <a:cs typeface="Sakkal Majalla" panose="02000000000000000000" pitchFamily="2" charset="-78"/>
            </a:rPr>
            <a:t>- صعوبة تحديد كلفة تدبير المحطة لعدم وجود محاسبة خاصة</a:t>
          </a:r>
        </a:p>
        <a:p>
          <a:pPr rtl="1"/>
          <a:r>
            <a:rPr lang="ar-MA" sz="2500" b="1" dirty="0" smtClean="0">
              <a:solidFill>
                <a:srgbClr val="002060"/>
              </a:solidFill>
              <a:latin typeface="Sakkal Majalla" panose="02000000000000000000" pitchFamily="2" charset="-78"/>
              <a:cs typeface="Sakkal Majalla" panose="02000000000000000000" pitchFamily="2" charset="-78"/>
            </a:rPr>
            <a:t>- دمج مداخيل و مصاريف المحطة في ميزانية الجماعة  </a:t>
          </a:r>
          <a:endParaRPr lang="fr-FR" sz="2500" b="1" dirty="0">
            <a:solidFill>
              <a:srgbClr val="002060"/>
            </a:solidFill>
            <a:latin typeface="Sakkal Majalla" panose="02000000000000000000" pitchFamily="2" charset="-78"/>
            <a:cs typeface="Sakkal Majalla" panose="02000000000000000000" pitchFamily="2" charset="-78"/>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custScaleY="100056"/>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ScaleY="104683"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102396">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اختلالات التدبير عن طريق شركات الاقتصاد المختلط</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custT="1"/>
      <dgm:spPr>
        <a:solidFill>
          <a:schemeClr val="accent6">
            <a:lumMod val="40000"/>
            <a:lumOff val="60000"/>
          </a:schemeClr>
        </a:solidFill>
      </dgm:spPr>
      <dgm:t>
        <a:bodyPr/>
        <a:lstStyle/>
        <a:p>
          <a:r>
            <a:rPr lang="ar-MA" sz="2600" b="1" dirty="0" smtClean="0">
              <a:solidFill>
                <a:srgbClr val="002060"/>
              </a:solidFill>
              <a:latin typeface="Sakkal Majalla" panose="02000000000000000000" pitchFamily="2" charset="-78"/>
              <a:cs typeface="Sakkal Majalla" panose="02000000000000000000" pitchFamily="2" charset="-78"/>
            </a:rPr>
            <a:t>غياب علاقة تعاقدية بخصوص تدبير المحطة الطرقية  بين الجماعة و الشركات المحدثة</a:t>
          </a: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custT="1"/>
      <dgm:spPr>
        <a:solidFill>
          <a:schemeClr val="bg1">
            <a:lumMod val="85000"/>
          </a:schemeClr>
        </a:solidFill>
      </dgm:spPr>
      <dgm:t>
        <a:bodyPr/>
        <a:lstStyle/>
        <a:p>
          <a:r>
            <a:rPr lang="ar-MA" sz="2600" b="1" dirty="0" smtClean="0">
              <a:solidFill>
                <a:srgbClr val="002060"/>
              </a:solidFill>
              <a:latin typeface="Sakkal Majalla" panose="02000000000000000000" pitchFamily="2" charset="-78"/>
              <a:cs typeface="Sakkal Majalla" panose="02000000000000000000" pitchFamily="2" charset="-78"/>
            </a:rPr>
            <a:t>فقدان الجماعة السيطرة و المراقبة على المرفق العام</a:t>
          </a:r>
          <a:endParaRPr lang="fr-FR" sz="2600" b="1" dirty="0">
            <a:solidFill>
              <a:srgbClr val="002060"/>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custT="1"/>
      <dgm:spPr>
        <a:solidFill>
          <a:schemeClr val="accent2">
            <a:lumMod val="20000"/>
            <a:lumOff val="80000"/>
          </a:schemeClr>
        </a:solidFill>
      </dgm:spPr>
      <dgm:t>
        <a:bodyPr/>
        <a:lstStyle/>
        <a:p>
          <a:pPr algn="ctr" rtl="1"/>
          <a:endParaRPr lang="ar-MA" sz="4200" b="1" dirty="0" smtClean="0">
            <a:solidFill>
              <a:srgbClr val="002060"/>
            </a:solidFill>
            <a:latin typeface="Sakkal Majalla" panose="02000000000000000000" pitchFamily="2" charset="-78"/>
            <a:cs typeface="Sakkal Majalla" panose="02000000000000000000" pitchFamily="2" charset="-78"/>
          </a:endParaRPr>
        </a:p>
        <a:p>
          <a:pPr algn="ctr" rtl="1"/>
          <a:r>
            <a:rPr lang="ar-MA" sz="2600" b="1" dirty="0" smtClean="0">
              <a:solidFill>
                <a:srgbClr val="002060"/>
              </a:solidFill>
              <a:latin typeface="Sakkal Majalla" panose="02000000000000000000" pitchFamily="2" charset="-78"/>
              <a:cs typeface="Sakkal Majalla" panose="02000000000000000000" pitchFamily="2" charset="-78"/>
            </a:rPr>
            <a:t>غياب إطار قانوني ينظم هذا النوع من الشركات حين نص عليها الميثاق الجماعي </a:t>
          </a:r>
        </a:p>
        <a:p>
          <a:pPr algn="ctr" rtl="1"/>
          <a:endParaRPr lang="fr-FR" sz="4200" b="1" dirty="0">
            <a:solidFill>
              <a:schemeClr val="tx1"/>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custT="1"/>
      <dgm:spPr>
        <a:solidFill>
          <a:schemeClr val="accent1">
            <a:lumMod val="40000"/>
            <a:lumOff val="60000"/>
          </a:schemeClr>
        </a:solidFill>
      </dgm:spPr>
      <dgm:t>
        <a:bodyPr/>
        <a:lstStyle/>
        <a:p>
          <a:pPr rtl="1"/>
          <a:r>
            <a:rPr lang="ar-MA" sz="2600" b="1" dirty="0" smtClean="0">
              <a:solidFill>
                <a:srgbClr val="002060"/>
              </a:solidFill>
              <a:latin typeface="Sakkal Majalla" panose="02000000000000000000" pitchFamily="2" charset="-78"/>
              <a:cs typeface="Sakkal Majalla" panose="02000000000000000000" pitchFamily="2" charset="-78"/>
            </a:rPr>
            <a:t>لا يتم دفع أي رسوم للجماعة لاستغلال و تدبير المحطة</a:t>
          </a:r>
          <a:endParaRPr lang="fr-FR" sz="2600" b="1" dirty="0">
            <a:solidFill>
              <a:srgbClr val="002060"/>
            </a:solidFill>
            <a:latin typeface="Sakkal Majalla" panose="02000000000000000000" pitchFamily="2" charset="-78"/>
            <a:cs typeface="Sakkal Majalla" panose="02000000000000000000" pitchFamily="2" charset="-78"/>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94819">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اختلالات التدبير عن طريق التدبير المفوض</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custT="1"/>
      <dgm:spPr>
        <a:solidFill>
          <a:schemeClr val="accent6">
            <a:lumMod val="20000"/>
            <a:lumOff val="80000"/>
          </a:schemeClr>
        </a:solidFill>
      </dgm:spPr>
      <dgm:t>
        <a:bodyPr/>
        <a:lstStyle/>
        <a:p>
          <a:pPr rtl="1"/>
          <a:r>
            <a:rPr lang="ar-MA" sz="2600" b="1" dirty="0" smtClean="0">
              <a:solidFill>
                <a:srgbClr val="002060"/>
              </a:solidFill>
              <a:latin typeface="Sakkal Majalla" panose="02000000000000000000" pitchFamily="2" charset="-78"/>
              <a:cs typeface="Sakkal Majalla" panose="02000000000000000000" pitchFamily="2" charset="-78"/>
            </a:rPr>
            <a:t>غياب إطار مبسط للعقود الصغرى بالنسبة لبعض المرافق كالإنارة و المحطات الطرقية</a:t>
          </a: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custT="1"/>
      <dgm:spPr>
        <a:solidFill>
          <a:schemeClr val="bg1">
            <a:lumMod val="85000"/>
          </a:schemeClr>
        </a:solidFill>
      </dgm:spPr>
      <dgm:t>
        <a:bodyPr/>
        <a:lstStyle/>
        <a:p>
          <a:pPr rtl="1"/>
          <a:r>
            <a:rPr lang="ar-MA" sz="2500" b="1" dirty="0" smtClean="0">
              <a:solidFill>
                <a:srgbClr val="002060"/>
              </a:solidFill>
              <a:latin typeface="Sakkal Majalla" panose="02000000000000000000" pitchFamily="2" charset="-78"/>
              <a:cs typeface="Sakkal Majalla" panose="02000000000000000000" pitchFamily="2" charset="-78"/>
            </a:rPr>
            <a:t>إشكالية على مستوى مراقبة و تتبع العقود وخاصة اللجنة المحدثة بموجب المادة 18 من قانون التدبير المفوض (لا يتم التنصيص بالعقد على اختصاصاتها  وطريقة تكوينها) </a:t>
          </a:r>
          <a:endParaRPr lang="fr-FR" sz="2500" b="1" dirty="0">
            <a:solidFill>
              <a:srgbClr val="002060"/>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custT="1"/>
      <dgm:spPr>
        <a:solidFill>
          <a:schemeClr val="accent2">
            <a:lumMod val="20000"/>
            <a:lumOff val="80000"/>
          </a:schemeClr>
        </a:solidFill>
      </dgm:spPr>
      <dgm:t>
        <a:bodyPr/>
        <a:lstStyle/>
        <a:p>
          <a:pPr algn="ctr" rtl="1"/>
          <a:endParaRPr lang="ar-MA" sz="2400" b="1" dirty="0" smtClean="0">
            <a:solidFill>
              <a:srgbClr val="002060"/>
            </a:solidFill>
            <a:latin typeface="Sakkal Majalla" panose="02000000000000000000" pitchFamily="2" charset="-78"/>
            <a:cs typeface="Sakkal Majalla" panose="02000000000000000000" pitchFamily="2" charset="-78"/>
          </a:endParaRPr>
        </a:p>
        <a:p>
          <a:pPr algn="ctr" rtl="1"/>
          <a:r>
            <a:rPr lang="ar-MA" sz="2400" b="1" dirty="0" smtClean="0">
              <a:solidFill>
                <a:srgbClr val="002060"/>
              </a:solidFill>
              <a:latin typeface="Sakkal Majalla" panose="02000000000000000000" pitchFamily="2" charset="-78"/>
              <a:cs typeface="Sakkal Majalla" panose="02000000000000000000" pitchFamily="2" charset="-78"/>
            </a:rPr>
            <a:t>عدم إصدار القرارات التطبيقية لمقتضيات المرسوم 09 غشت 2006 بتطبيق المادتين 5 و  12 من القانون 54-05 المتعلق بالتدبير المفوض (أشكال و كيفيات إعداد وثائق المنافسة والعقود النموذجية التي تحدد البنود الإجبارية)</a:t>
          </a:r>
          <a:endParaRPr lang="fr-FR" sz="2400" b="1" dirty="0">
            <a:solidFill>
              <a:srgbClr val="002060"/>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3FF71986-0B84-4877-941F-2777FB5D2F4D}">
      <dgm:prSet phldrT="[Texte]" custT="1"/>
      <dgm:spPr>
        <a:solidFill>
          <a:schemeClr val="accent1">
            <a:lumMod val="40000"/>
            <a:lumOff val="60000"/>
          </a:schemeClr>
        </a:solidFill>
      </dgm:spPr>
      <dgm:t>
        <a:bodyPr/>
        <a:lstStyle/>
        <a:p>
          <a:pPr rtl="1"/>
          <a:r>
            <a:rPr lang="ar-MA" sz="2600" b="1" dirty="0" smtClean="0">
              <a:solidFill>
                <a:srgbClr val="002060"/>
              </a:solidFill>
              <a:latin typeface="Sakkal Majalla" panose="02000000000000000000" pitchFamily="2" charset="-78"/>
              <a:cs typeface="Sakkal Majalla" panose="02000000000000000000" pitchFamily="2" charset="-78"/>
            </a:rPr>
            <a:t>عدم تقاسم قواعد المعطيات المتعلقة بالتدبير المحاسبي و التجاري وقائمة المشاريع التي تعتبر من أموال الرجوع للقيام بالمراقبة على أحسن وجه</a:t>
          </a:r>
          <a:endParaRPr lang="fr-FR" sz="2600" b="1" dirty="0">
            <a:solidFill>
              <a:srgbClr val="002060"/>
            </a:solidFill>
            <a:latin typeface="Sakkal Majalla" panose="02000000000000000000" pitchFamily="2" charset="-78"/>
            <a:cs typeface="Sakkal Majalla" panose="02000000000000000000" pitchFamily="2" charset="-78"/>
          </a:endParaRPr>
        </a:p>
      </dgm:t>
    </dgm:pt>
    <dgm:pt modelId="{5EC816C3-B3E1-4CFF-9C43-F3E85F67A69B}" type="sibTrans" cxnId="{70F1B879-71FA-4477-853B-7321B4070205}">
      <dgm:prSet/>
      <dgm:spPr/>
      <dgm:t>
        <a:bodyPr/>
        <a:lstStyle/>
        <a:p>
          <a:endParaRPr lang="fr-FR"/>
        </a:p>
      </dgm:t>
    </dgm:pt>
    <dgm:pt modelId="{B61A8FCC-FB4E-4BB6-A267-750570CC1ACA}" type="parTrans" cxnId="{70F1B879-71FA-4477-853B-7321B4070205}">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custScaleX="104352" custLinFactNeighborX="2329" custLinFactNeighborY="2440"/>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custLinFactNeighborY="-1422"/>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77335" custLinFactNeighborX="2543" custLinFactNeighborY="4954">
        <dgm:presLayoutVars>
          <dgm:chMax val="0"/>
          <dgm:chPref val="0"/>
        </dgm:presLayoutVars>
      </dgm:prSet>
      <dgm:spPr/>
      <dgm:t>
        <a:bodyPr/>
        <a:lstStyle/>
        <a:p>
          <a:endParaRPr lang="fr-FR"/>
        </a:p>
      </dgm:t>
    </dgm:pt>
  </dgm:ptLst>
  <dgm:cxnLst>
    <dgm:cxn modelId="{21B59AC4-C647-41CA-8DF6-32BA7B3D464D}" type="presOf" srcId="{B83B1653-F25A-4B4E-B6F6-6D474F1FB289}" destId="{169E1504-7B8C-4437-A0EA-B7AA2817EF23}" srcOrd="1"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9C99ED5F-ADC1-4C2A-995C-EAEE2BC93865}"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D05F40E9-310B-4BAA-B214-6A27C17B19BF}" type="presOf" srcId="{B83B1653-F25A-4B4E-B6F6-6D474F1FB289}" destId="{C605DFA3-508F-417B-8A9E-8FD6464F4EB6}" srcOrd="0"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5C98615D-A78C-49D0-870A-26127FC9DABA}" type="presOf" srcId="{3FF71986-0B84-4877-941F-2777FB5D2F4D}" destId="{42BF3896-E886-41FE-8380-163D5FA0EF28}" srcOrd="0" destOrd="0" presId="urn:microsoft.com/office/officeart/2005/8/layout/matrix1"/>
    <dgm:cxn modelId="{70F1B879-71FA-4477-853B-7321B4070205}" srcId="{2558CF7B-BE37-4FB8-A892-13EB44DD3BB2}" destId="{3FF71986-0B84-4877-941F-2777FB5D2F4D}" srcOrd="3" destOrd="0" parTransId="{B61A8FCC-FB4E-4BB6-A267-750570CC1ACA}" sibTransId="{5EC816C3-B3E1-4CFF-9C43-F3E85F67A69B}"/>
    <dgm:cxn modelId="{5824832D-9BE9-41BF-84F6-961714F1DE98}" type="presOf" srcId="{80EC1C4F-DF26-4547-8571-DFFE855E3251}" destId="{1DDDCE44-807B-4808-BB2A-56976685F3C7}" srcOrd="0" destOrd="0" presId="urn:microsoft.com/office/officeart/2005/8/layout/matrix1"/>
    <dgm:cxn modelId="{F043CF00-7122-4E23-8201-057953BEC21C}" srcId="{EFE5FA42-3F8F-42A6-AB80-F2EBDC0F2F3E}" destId="{2558CF7B-BE37-4FB8-A892-13EB44DD3BB2}" srcOrd="0" destOrd="0" parTransId="{F7C135DB-7ADA-4497-AEA1-C828C3B054CA}" sibTransId="{7B6C575F-81C4-4B66-B7B2-C698AF67AD27}"/>
    <dgm:cxn modelId="{32BEFEBE-917D-4DA4-A96B-59E4803828AE}" type="presOf" srcId="{3FF71986-0B84-4877-941F-2777FB5D2F4D}" destId="{E5DD1E73-C5B2-4269-BAE1-223B628438F7}" srcOrd="1" destOrd="0" presId="urn:microsoft.com/office/officeart/2005/8/layout/matrix1"/>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اختلالات التدبير عن طريق الايجار</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custT="1"/>
      <dgm:spPr>
        <a:solidFill>
          <a:schemeClr val="accent6">
            <a:lumMod val="40000"/>
            <a:lumOff val="60000"/>
          </a:schemeClr>
        </a:solidFill>
      </dgm:spPr>
      <dgm:t>
        <a:bodyPr/>
        <a:lstStyle/>
        <a:p>
          <a:r>
            <a:rPr lang="ar-MA" sz="2800" b="1" dirty="0" smtClean="0">
              <a:solidFill>
                <a:srgbClr val="002060"/>
              </a:solidFill>
              <a:latin typeface="Sakkal Majalla" panose="02000000000000000000" pitchFamily="2" charset="-78"/>
              <a:cs typeface="Sakkal Majalla" panose="02000000000000000000" pitchFamily="2" charset="-78"/>
            </a:rPr>
            <a:t>غياب دفاتر تحملات خاصة لا يساعد الجماعات على إعداد الوثائق التعاقدية</a:t>
          </a: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custT="1"/>
      <dgm:spPr>
        <a:solidFill>
          <a:schemeClr val="bg1">
            <a:lumMod val="85000"/>
          </a:schemeClr>
        </a:solidFill>
      </dgm:spPr>
      <dgm:t>
        <a:bodyPr/>
        <a:lstStyle/>
        <a:p>
          <a:r>
            <a:rPr lang="ar-MA" sz="2800" b="1" dirty="0" smtClean="0">
              <a:solidFill>
                <a:srgbClr val="002060"/>
              </a:solidFill>
              <a:latin typeface="Sakkal Majalla" panose="02000000000000000000" pitchFamily="2" charset="-78"/>
              <a:cs typeface="Sakkal Majalla" panose="02000000000000000000" pitchFamily="2" charset="-78"/>
            </a:rPr>
            <a:t>غياب إطار قانوني خاص بالإيجار(قانون)</a:t>
          </a:r>
          <a:endParaRPr lang="fr-FR" sz="2800" b="1" dirty="0">
            <a:solidFill>
              <a:srgbClr val="002060"/>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custT="1"/>
      <dgm:spPr>
        <a:solidFill>
          <a:schemeClr val="accent2">
            <a:lumMod val="20000"/>
            <a:lumOff val="80000"/>
          </a:schemeClr>
        </a:solidFill>
      </dgm:spPr>
      <dgm:t>
        <a:bodyPr/>
        <a:lstStyle/>
        <a:p>
          <a:pPr algn="ctr" rtl="1"/>
          <a:r>
            <a:rPr lang="ar-MA" sz="3200" b="1" dirty="0" smtClean="0">
              <a:solidFill>
                <a:srgbClr val="002060"/>
              </a:solidFill>
              <a:latin typeface="Sakkal Majalla" panose="02000000000000000000" pitchFamily="2" charset="-78"/>
              <a:cs typeface="Sakkal Majalla" panose="02000000000000000000" pitchFamily="2" charset="-78"/>
            </a:rPr>
            <a:t>غير خاضع لمقتضيات القانون العام</a:t>
          </a: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custT="1"/>
      <dgm:spPr>
        <a:solidFill>
          <a:schemeClr val="accent1">
            <a:lumMod val="40000"/>
            <a:lumOff val="60000"/>
          </a:schemeClr>
        </a:solidFill>
      </dgm:spPr>
      <dgm:t>
        <a:bodyPr/>
        <a:lstStyle/>
        <a:p>
          <a:pPr rtl="1"/>
          <a:r>
            <a:rPr lang="ar-MA" sz="2800" b="1" dirty="0" smtClean="0">
              <a:solidFill>
                <a:srgbClr val="002060"/>
              </a:solidFill>
              <a:latin typeface="Sakkal Majalla" panose="02000000000000000000" pitchFamily="2" charset="-78"/>
              <a:cs typeface="Sakkal Majalla" panose="02000000000000000000" pitchFamily="2" charset="-78"/>
            </a:rPr>
            <a:t>هاجس الربح يغلب على حسن تدبير المرفق</a:t>
          </a:r>
          <a:endParaRPr lang="fr-FR" sz="2800" b="1" dirty="0">
            <a:solidFill>
              <a:srgbClr val="002060"/>
            </a:solidFill>
            <a:latin typeface="Sakkal Majalla" panose="02000000000000000000" pitchFamily="2" charset="-78"/>
            <a:cs typeface="Sakkal Majalla" panose="02000000000000000000" pitchFamily="2" charset="-78"/>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custLinFactNeighborX="622"/>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111867">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E5FA42-3F8F-42A6-AB80-F2EBDC0F2F3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558CF7B-BE37-4FB8-A892-13EB44DD3BB2}">
      <dgm:prSet phldrT="[Texte]" custT="1"/>
      <dgm:spPr>
        <a:solidFill>
          <a:srgbClr val="C00000"/>
        </a:solidFill>
        <a:ln>
          <a:solidFill>
            <a:schemeClr val="tx1"/>
          </a:solidFill>
        </a:ln>
      </dgm:spPr>
      <dgm:t>
        <a:bodyPr/>
        <a:lstStyle/>
        <a:p>
          <a:r>
            <a:rPr lang="ar-MA" sz="3200" b="1" dirty="0" smtClean="0">
              <a:solidFill>
                <a:schemeClr val="bg1"/>
              </a:solidFill>
              <a:latin typeface="Sakkal Majalla" panose="02000000000000000000" pitchFamily="2" charset="-78"/>
              <a:cs typeface="Sakkal Majalla" panose="02000000000000000000" pitchFamily="2" charset="-78"/>
            </a:rPr>
            <a:t>الاختلالات الأخرى</a:t>
          </a:r>
          <a:endParaRPr lang="fr-FR" sz="3200" b="1" dirty="0">
            <a:solidFill>
              <a:schemeClr val="bg1"/>
            </a:solidFill>
            <a:latin typeface="Sakkal Majalla" panose="02000000000000000000" pitchFamily="2" charset="-78"/>
            <a:cs typeface="Sakkal Majalla" panose="02000000000000000000" pitchFamily="2" charset="-78"/>
          </a:endParaRPr>
        </a:p>
      </dgm:t>
    </dgm:pt>
    <dgm:pt modelId="{F7C135DB-7ADA-4497-AEA1-C828C3B054CA}" type="parTrans" cxnId="{F043CF00-7122-4E23-8201-057953BEC21C}">
      <dgm:prSet/>
      <dgm:spPr/>
      <dgm:t>
        <a:bodyPr/>
        <a:lstStyle/>
        <a:p>
          <a:endParaRPr lang="fr-FR"/>
        </a:p>
      </dgm:t>
    </dgm:pt>
    <dgm:pt modelId="{7B6C575F-81C4-4B66-B7B2-C698AF67AD27}" type="sibTrans" cxnId="{F043CF00-7122-4E23-8201-057953BEC21C}">
      <dgm:prSet/>
      <dgm:spPr/>
      <dgm:t>
        <a:bodyPr/>
        <a:lstStyle/>
        <a:p>
          <a:endParaRPr lang="fr-FR"/>
        </a:p>
      </dgm:t>
    </dgm:pt>
    <dgm:pt modelId="{94BE8B64-575A-41F3-915B-A8AC96B64C5F}">
      <dgm:prSet phldrT="[Texte]" custT="1"/>
      <dgm:spPr>
        <a:solidFill>
          <a:schemeClr val="accent6">
            <a:lumMod val="40000"/>
            <a:lumOff val="60000"/>
          </a:schemeClr>
        </a:solidFill>
      </dgm:spPr>
      <dgm:t>
        <a:bodyPr/>
        <a:lstStyle/>
        <a:p>
          <a:r>
            <a:rPr lang="ar-MA" sz="2600" b="1" dirty="0" smtClean="0">
              <a:solidFill>
                <a:srgbClr val="002060"/>
              </a:solidFill>
              <a:latin typeface="Sakkal Majalla" panose="02000000000000000000" pitchFamily="2" charset="-78"/>
              <a:cs typeface="Sakkal Majalla" panose="02000000000000000000" pitchFamily="2" charset="-78"/>
            </a:rPr>
            <a:t>عدم وجود نصوص تحدد المعايير الخاصة التي يتم بموجبها تحديد البنود الإدارية و العامة و كذلك الخصائص التقنية المشتركة لإحداث محطة طرقية</a:t>
          </a:r>
        </a:p>
      </dgm:t>
    </dgm:pt>
    <dgm:pt modelId="{AE84D5A8-E60F-46A2-BE82-A3129A757BC6}" type="parTrans" cxnId="{EAF25F6F-DBC1-4EA9-B9C3-8EA9688E9150}">
      <dgm:prSet/>
      <dgm:spPr/>
      <dgm:t>
        <a:bodyPr/>
        <a:lstStyle/>
        <a:p>
          <a:endParaRPr lang="fr-FR"/>
        </a:p>
      </dgm:t>
    </dgm:pt>
    <dgm:pt modelId="{F1EFD24F-2EF7-406D-8215-C2FFF31AD7B1}" type="sibTrans" cxnId="{EAF25F6F-DBC1-4EA9-B9C3-8EA9688E9150}">
      <dgm:prSet/>
      <dgm:spPr/>
      <dgm:t>
        <a:bodyPr/>
        <a:lstStyle/>
        <a:p>
          <a:endParaRPr lang="fr-FR"/>
        </a:p>
      </dgm:t>
    </dgm:pt>
    <dgm:pt modelId="{B83B1653-F25A-4B4E-B6F6-6D474F1FB289}">
      <dgm:prSet phldrT="[Texte]" custT="1"/>
      <dgm:spPr>
        <a:solidFill>
          <a:schemeClr val="bg1">
            <a:lumMod val="85000"/>
          </a:schemeClr>
        </a:solidFill>
      </dgm:spPr>
      <dgm:t>
        <a:bodyPr/>
        <a:lstStyle/>
        <a:p>
          <a:endParaRPr lang="ar-MA" sz="1050" b="1" dirty="0" smtClean="0">
            <a:solidFill>
              <a:srgbClr val="002060"/>
            </a:solidFill>
            <a:latin typeface="Sakkal Majalla" panose="02000000000000000000" pitchFamily="2" charset="-78"/>
            <a:cs typeface="Sakkal Majalla" panose="02000000000000000000" pitchFamily="2" charset="-78"/>
          </a:endParaRPr>
        </a:p>
        <a:p>
          <a:r>
            <a:rPr lang="ar-MA" sz="2600" b="1" dirty="0" smtClean="0">
              <a:solidFill>
                <a:srgbClr val="002060"/>
              </a:solidFill>
              <a:latin typeface="Sakkal Majalla" panose="02000000000000000000" pitchFamily="2" charset="-78"/>
              <a:cs typeface="Sakkal Majalla" panose="02000000000000000000" pitchFamily="2" charset="-78"/>
            </a:rPr>
            <a:t>عدم إمكانية إسناد تدبير المحطات الطرقية للشركة  الوطنية للنقل و الوسائل </a:t>
          </a:r>
          <a:r>
            <a:rPr lang="ar-MA" sz="2600" b="1" dirty="0" err="1" smtClean="0">
              <a:solidFill>
                <a:srgbClr val="002060"/>
              </a:solidFill>
              <a:latin typeface="Sakkal Majalla" panose="02000000000000000000" pitchFamily="2" charset="-78"/>
              <a:cs typeface="Sakkal Majalla" panose="02000000000000000000" pitchFamily="2" charset="-78"/>
            </a:rPr>
            <a:t>اللوجستيكية</a:t>
          </a:r>
          <a:r>
            <a:rPr lang="ar-MA" sz="2600" b="1" dirty="0" smtClean="0">
              <a:solidFill>
                <a:srgbClr val="002060"/>
              </a:solidFill>
              <a:latin typeface="Sakkal Majalla" panose="02000000000000000000" pitchFamily="2" charset="-78"/>
              <a:cs typeface="Sakkal Majalla" panose="02000000000000000000" pitchFamily="2" charset="-78"/>
            </a:rPr>
            <a:t> كمدبر متخصص في هذا المجال (المجلس الأعلى للحسابات)</a:t>
          </a:r>
          <a:endParaRPr lang="fr-FR" sz="2600" b="1" dirty="0">
            <a:solidFill>
              <a:srgbClr val="002060"/>
            </a:solidFill>
            <a:latin typeface="Sakkal Majalla" panose="02000000000000000000" pitchFamily="2" charset="-78"/>
            <a:cs typeface="Sakkal Majalla" panose="02000000000000000000" pitchFamily="2" charset="-78"/>
          </a:endParaRPr>
        </a:p>
      </dgm:t>
    </dgm:pt>
    <dgm:pt modelId="{0F94A714-A274-4E56-86EE-89FD984D3696}" type="parTrans" cxnId="{DBF872B3-D439-40AA-8298-C16689DA57AF}">
      <dgm:prSet/>
      <dgm:spPr/>
      <dgm:t>
        <a:bodyPr/>
        <a:lstStyle/>
        <a:p>
          <a:endParaRPr lang="fr-FR"/>
        </a:p>
      </dgm:t>
    </dgm:pt>
    <dgm:pt modelId="{7B58F770-9210-450D-B8EE-40A36F5FEBBD}" type="sibTrans" cxnId="{DBF872B3-D439-40AA-8298-C16689DA57AF}">
      <dgm:prSet/>
      <dgm:spPr/>
      <dgm:t>
        <a:bodyPr/>
        <a:lstStyle/>
        <a:p>
          <a:endParaRPr lang="fr-FR"/>
        </a:p>
      </dgm:t>
    </dgm:pt>
    <dgm:pt modelId="{A44E701A-A210-4DB1-9663-9615A37CCBB0}">
      <dgm:prSet phldrT="[Texte]"/>
      <dgm:spPr/>
      <dgm:t>
        <a:bodyPr/>
        <a:lstStyle/>
        <a:p>
          <a:endParaRPr lang="fr-FR" dirty="0"/>
        </a:p>
      </dgm:t>
    </dgm:pt>
    <dgm:pt modelId="{E3B25CAE-D6DA-402E-BECD-5D174A4A8D13}" type="parTrans" cxnId="{843C9237-EEC1-47A6-A4CE-58F0FC871E59}">
      <dgm:prSet/>
      <dgm:spPr/>
      <dgm:t>
        <a:bodyPr/>
        <a:lstStyle/>
        <a:p>
          <a:endParaRPr lang="fr-FR"/>
        </a:p>
      </dgm:t>
    </dgm:pt>
    <dgm:pt modelId="{1D80455B-2905-46F4-A2DF-86106FB4F4FA}" type="sibTrans" cxnId="{843C9237-EEC1-47A6-A4CE-58F0FC871E59}">
      <dgm:prSet/>
      <dgm:spPr/>
      <dgm:t>
        <a:bodyPr/>
        <a:lstStyle/>
        <a:p>
          <a:endParaRPr lang="fr-FR"/>
        </a:p>
      </dgm:t>
    </dgm:pt>
    <dgm:pt modelId="{04802629-A74A-47B0-9B5E-3C62FEEAC88D}">
      <dgm:prSet phldrT="[Texte]"/>
      <dgm:spPr/>
      <dgm:t>
        <a:bodyPr/>
        <a:lstStyle/>
        <a:p>
          <a:endParaRPr lang="fr-FR" dirty="0"/>
        </a:p>
      </dgm:t>
    </dgm:pt>
    <dgm:pt modelId="{E2667857-2ECA-4C42-AD5E-294168B81AD8}" type="parTrans" cxnId="{C50449DE-7B58-428A-A9AE-629760F4B2BE}">
      <dgm:prSet/>
      <dgm:spPr/>
      <dgm:t>
        <a:bodyPr/>
        <a:lstStyle/>
        <a:p>
          <a:endParaRPr lang="fr-FR"/>
        </a:p>
      </dgm:t>
    </dgm:pt>
    <dgm:pt modelId="{AC5F2EAF-DB7E-41C8-A562-9C77EA986938}" type="sibTrans" cxnId="{C50449DE-7B58-428A-A9AE-629760F4B2BE}">
      <dgm:prSet/>
      <dgm:spPr/>
      <dgm:t>
        <a:bodyPr/>
        <a:lstStyle/>
        <a:p>
          <a:endParaRPr lang="fr-FR"/>
        </a:p>
      </dgm:t>
    </dgm:pt>
    <dgm:pt modelId="{80EC1C4F-DF26-4547-8571-DFFE855E3251}">
      <dgm:prSet phldrT="[Texte]" custT="1"/>
      <dgm:spPr>
        <a:solidFill>
          <a:schemeClr val="accent2">
            <a:lumMod val="20000"/>
            <a:lumOff val="80000"/>
          </a:schemeClr>
        </a:solidFill>
      </dgm:spPr>
      <dgm:t>
        <a:bodyPr/>
        <a:lstStyle/>
        <a:p>
          <a:pPr algn="ctr" rtl="1">
            <a:lnSpc>
              <a:spcPct val="100000"/>
            </a:lnSpc>
          </a:pPr>
          <a:r>
            <a:rPr lang="ar-MA" sz="2400" b="1" dirty="0" smtClean="0">
              <a:solidFill>
                <a:srgbClr val="002060"/>
              </a:solidFill>
              <a:latin typeface="Sakkal Majalla" panose="02000000000000000000" pitchFamily="2" charset="-78"/>
              <a:cs typeface="Sakkal Majalla" panose="02000000000000000000" pitchFamily="2" charset="-78"/>
            </a:rPr>
            <a:t>يضم القطاع عدة جهات فاعلة (السلطات الحكومية        و الجماعات الترابية ومؤسسات عمومية و مجموعات مهنية) مما يصعب معه تحديد اختصاص كل متدخل</a:t>
          </a:r>
          <a:endParaRPr lang="fr-FR" sz="2400" b="1" dirty="0">
            <a:solidFill>
              <a:srgbClr val="002060"/>
            </a:solidFill>
            <a:latin typeface="Sakkal Majalla" panose="02000000000000000000" pitchFamily="2" charset="-78"/>
            <a:cs typeface="Sakkal Majalla" panose="02000000000000000000" pitchFamily="2" charset="-78"/>
          </a:endParaRPr>
        </a:p>
      </dgm:t>
    </dgm:pt>
    <dgm:pt modelId="{ECFA5A9E-B73C-4995-8B46-67A746FE4B48}" type="parTrans" cxnId="{9C56E7FC-A880-4DA9-895D-476AA2F8B917}">
      <dgm:prSet/>
      <dgm:spPr/>
      <dgm:t>
        <a:bodyPr/>
        <a:lstStyle/>
        <a:p>
          <a:endParaRPr lang="fr-FR"/>
        </a:p>
      </dgm:t>
    </dgm:pt>
    <dgm:pt modelId="{8E206B7B-1388-4F01-8B13-8483026BA40B}" type="sibTrans" cxnId="{9C56E7FC-A880-4DA9-895D-476AA2F8B917}">
      <dgm:prSet/>
      <dgm:spPr/>
      <dgm:t>
        <a:bodyPr/>
        <a:lstStyle/>
        <a:p>
          <a:endParaRPr lang="fr-FR"/>
        </a:p>
      </dgm:t>
    </dgm:pt>
    <dgm:pt modelId="{6C542BE9-8B2B-4CD7-B720-5BB45B2E8A99}">
      <dgm:prSet phldrT="[Texte]"/>
      <dgm:spPr/>
      <dgm:t>
        <a:bodyPr/>
        <a:lstStyle/>
        <a:p>
          <a:endParaRPr lang="fr-FR" dirty="0"/>
        </a:p>
      </dgm:t>
    </dgm:pt>
    <dgm:pt modelId="{8F79314D-F0BB-4489-A43A-BC4E29F407FE}" type="parTrans" cxnId="{E43202C1-D0E1-4231-81F3-58C9AC4EF379}">
      <dgm:prSet/>
      <dgm:spPr/>
      <dgm:t>
        <a:bodyPr/>
        <a:lstStyle/>
        <a:p>
          <a:endParaRPr lang="fr-FR"/>
        </a:p>
      </dgm:t>
    </dgm:pt>
    <dgm:pt modelId="{765E614B-FAB8-4AD7-A7EC-EEBB6B60F734}" type="sibTrans" cxnId="{E43202C1-D0E1-4231-81F3-58C9AC4EF379}">
      <dgm:prSet/>
      <dgm:spPr/>
      <dgm:t>
        <a:bodyPr/>
        <a:lstStyle/>
        <a:p>
          <a:endParaRPr lang="fr-FR"/>
        </a:p>
      </dgm:t>
    </dgm:pt>
    <dgm:pt modelId="{3FF71986-0B84-4877-941F-2777FB5D2F4D}">
      <dgm:prSet phldrT="[Texte]" custT="1"/>
      <dgm:spPr>
        <a:solidFill>
          <a:schemeClr val="accent1">
            <a:lumMod val="20000"/>
            <a:lumOff val="80000"/>
          </a:schemeClr>
        </a:solidFill>
      </dgm:spPr>
      <dgm:t>
        <a:bodyPr/>
        <a:lstStyle/>
        <a:p>
          <a:pPr rtl="1"/>
          <a:r>
            <a:rPr lang="ar-MA" sz="2500" b="1" dirty="0" smtClean="0">
              <a:solidFill>
                <a:srgbClr val="002060"/>
              </a:solidFill>
              <a:latin typeface="Sakkal Majalla" panose="02000000000000000000" pitchFamily="2" charset="-78"/>
              <a:cs typeface="Sakkal Majalla" panose="02000000000000000000" pitchFamily="2" charset="-78"/>
            </a:rPr>
            <a:t>غياب النصوص التطبيقية للفصول 9 و 10 للظهير الشريف</a:t>
          </a:r>
          <a:r>
            <a:rPr lang="fr-FR" sz="2500" b="1" dirty="0" smtClean="0">
              <a:solidFill>
                <a:srgbClr val="002060"/>
              </a:solidFill>
              <a:latin typeface="Sakkal Majalla" panose="02000000000000000000" pitchFamily="2" charset="-78"/>
              <a:cs typeface="Sakkal Majalla" panose="02000000000000000000" pitchFamily="2" charset="-78"/>
            </a:rPr>
            <a:t>  </a:t>
          </a:r>
          <a:r>
            <a:rPr lang="ar-MA" sz="2500" b="1" dirty="0" smtClean="0">
              <a:solidFill>
                <a:srgbClr val="002060"/>
              </a:solidFill>
              <a:latin typeface="Sakkal Majalla" panose="02000000000000000000" pitchFamily="2" charset="-78"/>
              <a:cs typeface="Sakkal Majalla" panose="02000000000000000000" pitchFamily="2" charset="-78"/>
            </a:rPr>
            <a:t> لسنة 1963 و الذي يهم النقل بواسطة السيارات عبر الطرق (الاعتماد و رخص النقل) </a:t>
          </a:r>
          <a:endParaRPr lang="fr-FR" sz="2500" b="1" dirty="0">
            <a:solidFill>
              <a:srgbClr val="002060"/>
            </a:solidFill>
            <a:latin typeface="Sakkal Majalla" panose="02000000000000000000" pitchFamily="2" charset="-78"/>
            <a:cs typeface="Sakkal Majalla" panose="02000000000000000000" pitchFamily="2" charset="-78"/>
          </a:endParaRPr>
        </a:p>
      </dgm:t>
    </dgm:pt>
    <dgm:pt modelId="{B61A8FCC-FB4E-4BB6-A267-750570CC1ACA}" type="parTrans" cxnId="{70F1B879-71FA-4477-853B-7321B4070205}">
      <dgm:prSet/>
      <dgm:spPr/>
      <dgm:t>
        <a:bodyPr/>
        <a:lstStyle/>
        <a:p>
          <a:endParaRPr lang="fr-FR"/>
        </a:p>
      </dgm:t>
    </dgm:pt>
    <dgm:pt modelId="{5EC816C3-B3E1-4CFF-9C43-F3E85F67A69B}" type="sibTrans" cxnId="{70F1B879-71FA-4477-853B-7321B4070205}">
      <dgm:prSet/>
      <dgm:spPr/>
      <dgm:t>
        <a:bodyPr/>
        <a:lstStyle/>
        <a:p>
          <a:endParaRPr lang="fr-FR"/>
        </a:p>
      </dgm:t>
    </dgm:pt>
    <dgm:pt modelId="{AE2AF8A0-90EC-4B8D-83DC-62085FA08817}">
      <dgm:prSet/>
      <dgm:spPr/>
      <dgm:t>
        <a:bodyPr/>
        <a:lstStyle/>
        <a:p>
          <a:endParaRPr lang="fr-FR"/>
        </a:p>
      </dgm:t>
    </dgm:pt>
    <dgm:pt modelId="{12B0F5D5-F5A8-4551-81EF-BC8E6F94A6A0}" type="parTrans" cxnId="{C85832F6-CC91-4BB8-99CE-6021DF74B19A}">
      <dgm:prSet/>
      <dgm:spPr/>
      <dgm:t>
        <a:bodyPr/>
        <a:lstStyle/>
        <a:p>
          <a:endParaRPr lang="fr-FR"/>
        </a:p>
      </dgm:t>
    </dgm:pt>
    <dgm:pt modelId="{3EF331C0-47EE-4598-B43F-F049E9075D89}" type="sibTrans" cxnId="{C85832F6-CC91-4BB8-99CE-6021DF74B19A}">
      <dgm:prSet/>
      <dgm:spPr/>
      <dgm:t>
        <a:bodyPr/>
        <a:lstStyle/>
        <a:p>
          <a:endParaRPr lang="fr-FR"/>
        </a:p>
      </dgm:t>
    </dgm:pt>
    <dgm:pt modelId="{5DD445A4-6786-48CE-AE34-034F6F4A4A0E}">
      <dgm:prSet/>
      <dgm:spPr/>
      <dgm:t>
        <a:bodyPr/>
        <a:lstStyle/>
        <a:p>
          <a:endParaRPr lang="fr-FR"/>
        </a:p>
      </dgm:t>
    </dgm:pt>
    <dgm:pt modelId="{88D37975-4251-459A-B575-E8EB1B2C2D6A}" type="parTrans" cxnId="{5ABDB29B-5618-45A6-AC1D-B291741D8FC7}">
      <dgm:prSet/>
      <dgm:spPr/>
      <dgm:t>
        <a:bodyPr/>
        <a:lstStyle/>
        <a:p>
          <a:endParaRPr lang="fr-FR"/>
        </a:p>
      </dgm:t>
    </dgm:pt>
    <dgm:pt modelId="{5C0A1312-4617-4D22-B29E-3A6B5D38F270}" type="sibTrans" cxnId="{5ABDB29B-5618-45A6-AC1D-B291741D8FC7}">
      <dgm:prSet/>
      <dgm:spPr/>
      <dgm:t>
        <a:bodyPr/>
        <a:lstStyle/>
        <a:p>
          <a:endParaRPr lang="fr-FR"/>
        </a:p>
      </dgm:t>
    </dgm:pt>
    <dgm:pt modelId="{4DC30A6C-8D4C-465C-96BE-76E4D0E955B6}">
      <dgm:prSet/>
      <dgm:spPr/>
      <dgm:t>
        <a:bodyPr/>
        <a:lstStyle/>
        <a:p>
          <a:endParaRPr lang="fr-FR"/>
        </a:p>
      </dgm:t>
    </dgm:pt>
    <dgm:pt modelId="{DCC29CD0-5E63-4A87-9368-F6FB10EA955E}" type="parTrans" cxnId="{7A1D6CE4-7F41-4E9A-8CE3-DE53E45BD57D}">
      <dgm:prSet/>
      <dgm:spPr/>
      <dgm:t>
        <a:bodyPr/>
        <a:lstStyle/>
        <a:p>
          <a:endParaRPr lang="fr-FR"/>
        </a:p>
      </dgm:t>
    </dgm:pt>
    <dgm:pt modelId="{EEAAD1BC-3B23-4A6F-860F-FFB10B3377FA}" type="sibTrans" cxnId="{7A1D6CE4-7F41-4E9A-8CE3-DE53E45BD57D}">
      <dgm:prSet/>
      <dgm:spPr/>
      <dgm:t>
        <a:bodyPr/>
        <a:lstStyle/>
        <a:p>
          <a:endParaRPr lang="fr-FR"/>
        </a:p>
      </dgm:t>
    </dgm:pt>
    <dgm:pt modelId="{49D9C74F-7F8F-488D-A686-3E157F77E36C}" type="pres">
      <dgm:prSet presAssocID="{EFE5FA42-3F8F-42A6-AB80-F2EBDC0F2F3E}" presName="diagram" presStyleCnt="0">
        <dgm:presLayoutVars>
          <dgm:chMax val="1"/>
          <dgm:dir/>
          <dgm:animLvl val="ctr"/>
          <dgm:resizeHandles val="exact"/>
        </dgm:presLayoutVars>
      </dgm:prSet>
      <dgm:spPr/>
      <dgm:t>
        <a:bodyPr/>
        <a:lstStyle/>
        <a:p>
          <a:endParaRPr lang="fr-FR"/>
        </a:p>
      </dgm:t>
    </dgm:pt>
    <dgm:pt modelId="{AE929962-4DB1-4E67-95B3-B88D7F35DB21}" type="pres">
      <dgm:prSet presAssocID="{EFE5FA42-3F8F-42A6-AB80-F2EBDC0F2F3E}" presName="matrix" presStyleCnt="0"/>
      <dgm:spPr/>
    </dgm:pt>
    <dgm:pt modelId="{E90F5C78-E159-41CA-8BC1-4C62AC9552A4}" type="pres">
      <dgm:prSet presAssocID="{EFE5FA42-3F8F-42A6-AB80-F2EBDC0F2F3E}" presName="tile1" presStyleLbl="node1" presStyleIdx="0" presStyleCnt="4"/>
      <dgm:spPr/>
      <dgm:t>
        <a:bodyPr/>
        <a:lstStyle/>
        <a:p>
          <a:endParaRPr lang="fr-FR"/>
        </a:p>
      </dgm:t>
    </dgm:pt>
    <dgm:pt modelId="{14CB49DF-5D7E-44B0-9539-84998E8DFE26}" type="pres">
      <dgm:prSet presAssocID="{EFE5FA42-3F8F-42A6-AB80-F2EBDC0F2F3E}" presName="tile1text" presStyleLbl="node1" presStyleIdx="0" presStyleCnt="4">
        <dgm:presLayoutVars>
          <dgm:chMax val="0"/>
          <dgm:chPref val="0"/>
          <dgm:bulletEnabled val="1"/>
        </dgm:presLayoutVars>
      </dgm:prSet>
      <dgm:spPr/>
      <dgm:t>
        <a:bodyPr/>
        <a:lstStyle/>
        <a:p>
          <a:endParaRPr lang="fr-FR"/>
        </a:p>
      </dgm:t>
    </dgm:pt>
    <dgm:pt modelId="{1DDDCE44-807B-4808-BB2A-56976685F3C7}" type="pres">
      <dgm:prSet presAssocID="{EFE5FA42-3F8F-42A6-AB80-F2EBDC0F2F3E}" presName="tile2" presStyleLbl="node1" presStyleIdx="1" presStyleCnt="4" custLinFactNeighborX="2329" custLinFactNeighborY="2440"/>
      <dgm:spPr/>
      <dgm:t>
        <a:bodyPr/>
        <a:lstStyle/>
        <a:p>
          <a:endParaRPr lang="fr-FR"/>
        </a:p>
      </dgm:t>
    </dgm:pt>
    <dgm:pt modelId="{CABCFEC3-C7A7-41D5-AEAE-91392648DEB4}" type="pres">
      <dgm:prSet presAssocID="{EFE5FA42-3F8F-42A6-AB80-F2EBDC0F2F3E}" presName="tile2text" presStyleLbl="node1" presStyleIdx="1" presStyleCnt="4">
        <dgm:presLayoutVars>
          <dgm:chMax val="0"/>
          <dgm:chPref val="0"/>
          <dgm:bulletEnabled val="1"/>
        </dgm:presLayoutVars>
      </dgm:prSet>
      <dgm:spPr/>
      <dgm:t>
        <a:bodyPr/>
        <a:lstStyle/>
        <a:p>
          <a:endParaRPr lang="fr-FR"/>
        </a:p>
      </dgm:t>
    </dgm:pt>
    <dgm:pt modelId="{C605DFA3-508F-417B-8A9E-8FD6464F4EB6}" type="pres">
      <dgm:prSet presAssocID="{EFE5FA42-3F8F-42A6-AB80-F2EBDC0F2F3E}" presName="tile3" presStyleLbl="node1" presStyleIdx="2" presStyleCnt="4"/>
      <dgm:spPr/>
      <dgm:t>
        <a:bodyPr/>
        <a:lstStyle/>
        <a:p>
          <a:endParaRPr lang="fr-FR"/>
        </a:p>
      </dgm:t>
    </dgm:pt>
    <dgm:pt modelId="{169E1504-7B8C-4437-A0EA-B7AA2817EF23}" type="pres">
      <dgm:prSet presAssocID="{EFE5FA42-3F8F-42A6-AB80-F2EBDC0F2F3E}" presName="tile3text" presStyleLbl="node1" presStyleIdx="2" presStyleCnt="4">
        <dgm:presLayoutVars>
          <dgm:chMax val="0"/>
          <dgm:chPref val="0"/>
          <dgm:bulletEnabled val="1"/>
        </dgm:presLayoutVars>
      </dgm:prSet>
      <dgm:spPr/>
      <dgm:t>
        <a:bodyPr/>
        <a:lstStyle/>
        <a:p>
          <a:endParaRPr lang="fr-FR"/>
        </a:p>
      </dgm:t>
    </dgm:pt>
    <dgm:pt modelId="{42BF3896-E886-41FE-8380-163D5FA0EF28}" type="pres">
      <dgm:prSet presAssocID="{EFE5FA42-3F8F-42A6-AB80-F2EBDC0F2F3E}" presName="tile4" presStyleLbl="node1" presStyleIdx="3" presStyleCnt="4"/>
      <dgm:spPr/>
      <dgm:t>
        <a:bodyPr/>
        <a:lstStyle/>
        <a:p>
          <a:endParaRPr lang="fr-FR"/>
        </a:p>
      </dgm:t>
    </dgm:pt>
    <dgm:pt modelId="{E5DD1E73-C5B2-4269-BAE1-223B628438F7}" type="pres">
      <dgm:prSet presAssocID="{EFE5FA42-3F8F-42A6-AB80-F2EBDC0F2F3E}" presName="tile4text" presStyleLbl="node1" presStyleIdx="3" presStyleCnt="4">
        <dgm:presLayoutVars>
          <dgm:chMax val="0"/>
          <dgm:chPref val="0"/>
          <dgm:bulletEnabled val="1"/>
        </dgm:presLayoutVars>
      </dgm:prSet>
      <dgm:spPr/>
      <dgm:t>
        <a:bodyPr/>
        <a:lstStyle/>
        <a:p>
          <a:endParaRPr lang="fr-FR"/>
        </a:p>
      </dgm:t>
    </dgm:pt>
    <dgm:pt modelId="{FFA25B72-7BA4-48A3-BCA7-533EED3C5E12}" type="pres">
      <dgm:prSet presAssocID="{EFE5FA42-3F8F-42A6-AB80-F2EBDC0F2F3E}" presName="centerTile" presStyleLbl="fgShp" presStyleIdx="0" presStyleCnt="1" custScaleX="130915" custScaleY="102396">
        <dgm:presLayoutVars>
          <dgm:chMax val="0"/>
          <dgm:chPref val="0"/>
        </dgm:presLayoutVars>
      </dgm:prSet>
      <dgm:spPr/>
      <dgm:t>
        <a:bodyPr/>
        <a:lstStyle/>
        <a:p>
          <a:endParaRPr lang="fr-FR"/>
        </a:p>
      </dgm:t>
    </dgm:pt>
  </dgm:ptLst>
  <dgm:cxnLst>
    <dgm:cxn modelId="{B047209E-A517-448C-8E78-51962CD52F52}" type="presOf" srcId="{80EC1C4F-DF26-4547-8571-DFFE855E3251}" destId="{1DDDCE44-807B-4808-BB2A-56976685F3C7}" srcOrd="0" destOrd="0" presId="urn:microsoft.com/office/officeart/2005/8/layout/matrix1"/>
    <dgm:cxn modelId="{9C56E7FC-A880-4DA9-895D-476AA2F8B917}" srcId="{2558CF7B-BE37-4FB8-A892-13EB44DD3BB2}" destId="{80EC1C4F-DF26-4547-8571-DFFE855E3251}" srcOrd="1" destOrd="0" parTransId="{ECFA5A9E-B73C-4995-8B46-67A746FE4B48}" sibTransId="{8E206B7B-1388-4F01-8B13-8483026BA40B}"/>
    <dgm:cxn modelId="{CF0EDF1D-F7A9-4D33-9CDD-A97F9D0DEC2F}" type="presOf" srcId="{3FF71986-0B84-4877-941F-2777FB5D2F4D}" destId="{E5DD1E73-C5B2-4269-BAE1-223B628438F7}" srcOrd="1" destOrd="0" presId="urn:microsoft.com/office/officeart/2005/8/layout/matrix1"/>
    <dgm:cxn modelId="{EAF25F6F-DBC1-4EA9-B9C3-8EA9688E9150}" srcId="{2558CF7B-BE37-4FB8-A892-13EB44DD3BB2}" destId="{94BE8B64-575A-41F3-915B-A8AC96B64C5F}" srcOrd="0" destOrd="0" parTransId="{AE84D5A8-E60F-46A2-BE82-A3129A757BC6}" sibTransId="{F1EFD24F-2EF7-406D-8215-C2FFF31AD7B1}"/>
    <dgm:cxn modelId="{5ABDB29B-5618-45A6-AC1D-B291741D8FC7}" srcId="{2558CF7B-BE37-4FB8-A892-13EB44DD3BB2}" destId="{5DD445A4-6786-48CE-AE34-034F6F4A4A0E}" srcOrd="5" destOrd="0" parTransId="{88D37975-4251-459A-B575-E8EB1B2C2D6A}" sibTransId="{5C0A1312-4617-4D22-B29E-3A6B5D38F270}"/>
    <dgm:cxn modelId="{2BB88560-EBA5-4B2A-AEB8-E8531B6C8E4C}" type="presOf" srcId="{B83B1653-F25A-4B4E-B6F6-6D474F1FB289}" destId="{C605DFA3-508F-417B-8A9E-8FD6464F4EB6}" srcOrd="0" destOrd="0" presId="urn:microsoft.com/office/officeart/2005/8/layout/matrix1"/>
    <dgm:cxn modelId="{DBF872B3-D439-40AA-8298-C16689DA57AF}" srcId="{2558CF7B-BE37-4FB8-A892-13EB44DD3BB2}" destId="{B83B1653-F25A-4B4E-B6F6-6D474F1FB289}" srcOrd="2" destOrd="0" parTransId="{0F94A714-A274-4E56-86EE-89FD984D3696}" sibTransId="{7B58F770-9210-450D-B8EE-40A36F5FEBBD}"/>
    <dgm:cxn modelId="{F7AE6F33-1BE8-432D-86BA-8F7128FD5E58}" type="presOf" srcId="{94BE8B64-575A-41F3-915B-A8AC96B64C5F}" destId="{E90F5C78-E159-41CA-8BC1-4C62AC9552A4}" srcOrd="0" destOrd="0" presId="urn:microsoft.com/office/officeart/2005/8/layout/matrix1"/>
    <dgm:cxn modelId="{7A1D6CE4-7F41-4E9A-8CE3-DE53E45BD57D}" srcId="{2558CF7B-BE37-4FB8-A892-13EB44DD3BB2}" destId="{4DC30A6C-8D4C-465C-96BE-76E4D0E955B6}" srcOrd="4" destOrd="0" parTransId="{DCC29CD0-5E63-4A87-9368-F6FB10EA955E}" sibTransId="{EEAAD1BC-3B23-4A6F-860F-FFB10B3377FA}"/>
    <dgm:cxn modelId="{11D46135-C7F9-4532-95B4-4E497C60F1E7}" type="presOf" srcId="{2558CF7B-BE37-4FB8-A892-13EB44DD3BB2}" destId="{FFA25B72-7BA4-48A3-BCA7-533EED3C5E12}" srcOrd="0" destOrd="0" presId="urn:microsoft.com/office/officeart/2005/8/layout/matrix1"/>
    <dgm:cxn modelId="{D2C61D64-32CF-46DA-AA3E-1976F963055F}" type="presOf" srcId="{3FF71986-0B84-4877-941F-2777FB5D2F4D}" destId="{42BF3896-E886-41FE-8380-163D5FA0EF28}" srcOrd="0" destOrd="0" presId="urn:microsoft.com/office/officeart/2005/8/layout/matrix1"/>
    <dgm:cxn modelId="{C85832F6-CC91-4BB8-99CE-6021DF74B19A}" srcId="{2558CF7B-BE37-4FB8-A892-13EB44DD3BB2}" destId="{AE2AF8A0-90EC-4B8D-83DC-62085FA08817}" srcOrd="6" destOrd="0" parTransId="{12B0F5D5-F5A8-4551-81EF-BC8E6F94A6A0}" sibTransId="{3EF331C0-47EE-4598-B43F-F049E9075D89}"/>
    <dgm:cxn modelId="{40002329-2C94-407F-90F2-A401F9B61658}" type="presOf" srcId="{80EC1C4F-DF26-4547-8571-DFFE855E3251}" destId="{CABCFEC3-C7A7-41D5-AEAE-91392648DEB4}" srcOrd="1" destOrd="0" presId="urn:microsoft.com/office/officeart/2005/8/layout/matrix1"/>
    <dgm:cxn modelId="{3393B9D1-155D-4ACD-B7F1-F80C3A264892}" type="presOf" srcId="{94BE8B64-575A-41F3-915B-A8AC96B64C5F}" destId="{14CB49DF-5D7E-44B0-9539-84998E8DFE26}" srcOrd="1" destOrd="0" presId="urn:microsoft.com/office/officeart/2005/8/layout/matrix1"/>
    <dgm:cxn modelId="{C50449DE-7B58-428A-A9AE-629760F4B2BE}" srcId="{EFE5FA42-3F8F-42A6-AB80-F2EBDC0F2F3E}" destId="{04802629-A74A-47B0-9B5E-3C62FEEAC88D}" srcOrd="2" destOrd="0" parTransId="{E2667857-2ECA-4C42-AD5E-294168B81AD8}" sibTransId="{AC5F2EAF-DB7E-41C8-A562-9C77EA986938}"/>
    <dgm:cxn modelId="{843C9237-EEC1-47A6-A4CE-58F0FC871E59}" srcId="{04802629-A74A-47B0-9B5E-3C62FEEAC88D}" destId="{A44E701A-A210-4DB1-9663-9615A37CCBB0}" srcOrd="0" destOrd="0" parTransId="{E3B25CAE-D6DA-402E-BECD-5D174A4A8D13}" sibTransId="{1D80455B-2905-46F4-A2DF-86106FB4F4FA}"/>
    <dgm:cxn modelId="{8318ADA1-A230-44D8-B7D9-4EF68BF458F8}" type="presOf" srcId="{B83B1653-F25A-4B4E-B6F6-6D474F1FB289}" destId="{169E1504-7B8C-4437-A0EA-B7AA2817EF23}" srcOrd="1" destOrd="0" presId="urn:microsoft.com/office/officeart/2005/8/layout/matrix1"/>
    <dgm:cxn modelId="{106389A2-B153-47EA-AE15-1FF81FE482B3}" type="presOf" srcId="{EFE5FA42-3F8F-42A6-AB80-F2EBDC0F2F3E}" destId="{49D9C74F-7F8F-488D-A686-3E157F77E36C}" srcOrd="0" destOrd="0" presId="urn:microsoft.com/office/officeart/2005/8/layout/matrix1"/>
    <dgm:cxn modelId="{E43202C1-D0E1-4231-81F3-58C9AC4EF379}" srcId="{EFE5FA42-3F8F-42A6-AB80-F2EBDC0F2F3E}" destId="{6C542BE9-8B2B-4CD7-B720-5BB45B2E8A99}" srcOrd="1" destOrd="0" parTransId="{8F79314D-F0BB-4489-A43A-BC4E29F407FE}" sibTransId="{765E614B-FAB8-4AD7-A7EC-EEBB6B60F734}"/>
    <dgm:cxn modelId="{70F1B879-71FA-4477-853B-7321B4070205}" srcId="{2558CF7B-BE37-4FB8-A892-13EB44DD3BB2}" destId="{3FF71986-0B84-4877-941F-2777FB5D2F4D}" srcOrd="3" destOrd="0" parTransId="{B61A8FCC-FB4E-4BB6-A267-750570CC1ACA}" sibTransId="{5EC816C3-B3E1-4CFF-9C43-F3E85F67A69B}"/>
    <dgm:cxn modelId="{F043CF00-7122-4E23-8201-057953BEC21C}" srcId="{EFE5FA42-3F8F-42A6-AB80-F2EBDC0F2F3E}" destId="{2558CF7B-BE37-4FB8-A892-13EB44DD3BB2}" srcOrd="0" destOrd="0" parTransId="{F7C135DB-7ADA-4497-AEA1-C828C3B054CA}" sibTransId="{7B6C575F-81C4-4B66-B7B2-C698AF67AD27}"/>
    <dgm:cxn modelId="{ACD27F0C-5F95-4B60-B4C7-6C1E0202E5EB}" type="presParOf" srcId="{49D9C74F-7F8F-488D-A686-3E157F77E36C}" destId="{AE929962-4DB1-4E67-95B3-B88D7F35DB21}" srcOrd="0" destOrd="0" presId="urn:microsoft.com/office/officeart/2005/8/layout/matrix1"/>
    <dgm:cxn modelId="{F38ACB68-6B55-4031-AEE7-A7690DDAF219}" type="presParOf" srcId="{AE929962-4DB1-4E67-95B3-B88D7F35DB21}" destId="{E90F5C78-E159-41CA-8BC1-4C62AC9552A4}" srcOrd="0" destOrd="0" presId="urn:microsoft.com/office/officeart/2005/8/layout/matrix1"/>
    <dgm:cxn modelId="{3CBB401E-2891-4EF9-9028-71E35D31FEED}" type="presParOf" srcId="{AE929962-4DB1-4E67-95B3-B88D7F35DB21}" destId="{14CB49DF-5D7E-44B0-9539-84998E8DFE26}" srcOrd="1" destOrd="0" presId="urn:microsoft.com/office/officeart/2005/8/layout/matrix1"/>
    <dgm:cxn modelId="{C9734E76-9F46-4221-B996-4FA5538E9CEB}" type="presParOf" srcId="{AE929962-4DB1-4E67-95B3-B88D7F35DB21}" destId="{1DDDCE44-807B-4808-BB2A-56976685F3C7}" srcOrd="2" destOrd="0" presId="urn:microsoft.com/office/officeart/2005/8/layout/matrix1"/>
    <dgm:cxn modelId="{7D4FB3B6-7A61-4F98-A455-02CB3682A04E}" type="presParOf" srcId="{AE929962-4DB1-4E67-95B3-B88D7F35DB21}" destId="{CABCFEC3-C7A7-41D5-AEAE-91392648DEB4}" srcOrd="3" destOrd="0" presId="urn:microsoft.com/office/officeart/2005/8/layout/matrix1"/>
    <dgm:cxn modelId="{FC79425A-5DBB-4749-8394-30E50BC09E7F}" type="presParOf" srcId="{AE929962-4DB1-4E67-95B3-B88D7F35DB21}" destId="{C605DFA3-508F-417B-8A9E-8FD6464F4EB6}" srcOrd="4" destOrd="0" presId="urn:microsoft.com/office/officeart/2005/8/layout/matrix1"/>
    <dgm:cxn modelId="{CF27861F-6A18-49B4-90B8-47CF45F3D9A5}" type="presParOf" srcId="{AE929962-4DB1-4E67-95B3-B88D7F35DB21}" destId="{169E1504-7B8C-4437-A0EA-B7AA2817EF23}" srcOrd="5" destOrd="0" presId="urn:microsoft.com/office/officeart/2005/8/layout/matrix1"/>
    <dgm:cxn modelId="{B03AAE80-28C2-435B-91CC-480537DAE3FB}" type="presParOf" srcId="{AE929962-4DB1-4E67-95B3-B88D7F35DB21}" destId="{42BF3896-E886-41FE-8380-163D5FA0EF28}" srcOrd="6" destOrd="0" presId="urn:microsoft.com/office/officeart/2005/8/layout/matrix1"/>
    <dgm:cxn modelId="{A502A8BF-67D1-4078-BDB5-FE55D67DE267}" type="presParOf" srcId="{AE929962-4DB1-4E67-95B3-B88D7F35DB21}" destId="{E5DD1E73-C5B2-4269-BAE1-223B628438F7}" srcOrd="7" destOrd="0" presId="urn:microsoft.com/office/officeart/2005/8/layout/matrix1"/>
    <dgm:cxn modelId="{A3E84EBF-99A5-4058-B196-4CCB0005F344}" type="presParOf" srcId="{49D9C74F-7F8F-488D-A686-3E157F77E36C}" destId="{FFA25B72-7BA4-48A3-BCA7-533EED3C5E12}"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00843" y="-1300843"/>
          <a:ext cx="2645228"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ar-MA" sz="4100" b="1" kern="1200" dirty="0" smtClean="0">
              <a:solidFill>
                <a:schemeClr val="tx1"/>
              </a:solidFill>
              <a:latin typeface="Sakkal Majalla" panose="02000000000000000000" pitchFamily="2" charset="-78"/>
              <a:cs typeface="Sakkal Majalla" panose="02000000000000000000" pitchFamily="2" charset="-78"/>
            </a:rPr>
            <a:t>64 محطة طرقية</a:t>
          </a:r>
          <a:r>
            <a:rPr lang="ar-MA" sz="4100" kern="1200" dirty="0" smtClean="0">
              <a:solidFill>
                <a:schemeClr val="tx1"/>
              </a:solidFill>
              <a:latin typeface="Sakkal Majalla" panose="02000000000000000000" pitchFamily="2" charset="-78"/>
              <a:cs typeface="Sakkal Majalla" panose="02000000000000000000" pitchFamily="2" charset="-78"/>
            </a:rPr>
            <a:t> </a:t>
          </a:r>
          <a:endParaRPr lang="ar-MA" sz="4100" b="1" kern="1200" dirty="0" smtClean="0">
            <a:solidFill>
              <a:schemeClr val="tx1"/>
            </a:solidFill>
            <a:latin typeface="Sakkal Majalla" panose="02000000000000000000" pitchFamily="2" charset="-78"/>
            <a:cs typeface="Sakkal Majalla" panose="02000000000000000000" pitchFamily="2" charset="-78"/>
          </a:endParaRPr>
        </a:p>
      </dsp:txBody>
      <dsp:txXfrm rot="5400000">
        <a:off x="0" y="0"/>
        <a:ext cx="5246914" cy="1983921"/>
      </dsp:txXfrm>
    </dsp:sp>
    <dsp:sp modelId="{1DDDCE44-807B-4808-BB2A-56976685F3C7}">
      <dsp:nvSpPr>
        <dsp:cNvPr id="0" name=""/>
        <dsp:cNvSpPr/>
      </dsp:nvSpPr>
      <dsp:spPr>
        <a:xfrm>
          <a:off x="5246914"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rtl="1">
            <a:lnSpc>
              <a:spcPct val="90000"/>
            </a:lnSpc>
            <a:spcBef>
              <a:spcPct val="0"/>
            </a:spcBef>
            <a:spcAft>
              <a:spcPct val="35000"/>
            </a:spcAft>
          </a:pPr>
          <a:r>
            <a:rPr lang="fr-FR" sz="4100" kern="1200" dirty="0" smtClean="0">
              <a:solidFill>
                <a:schemeClr val="tx1"/>
              </a:solidFill>
              <a:latin typeface="Sakkal Majalla" panose="02000000000000000000" pitchFamily="2" charset="-78"/>
              <a:cs typeface="Sakkal Majalla" panose="02000000000000000000" pitchFamily="2" charset="-78"/>
            </a:rPr>
            <a:t>  </a:t>
          </a:r>
          <a:r>
            <a:rPr lang="ar-MA" sz="4100" kern="1200" dirty="0" smtClean="0">
              <a:solidFill>
                <a:schemeClr val="tx1"/>
              </a:solidFill>
              <a:latin typeface="Sakkal Majalla" panose="02000000000000000000" pitchFamily="2" charset="-78"/>
              <a:cs typeface="Sakkal Majalla" panose="02000000000000000000" pitchFamily="2" charset="-78"/>
            </a:rPr>
            <a:t>   </a:t>
          </a:r>
          <a:r>
            <a:rPr lang="fr-FR" sz="4100" b="1" kern="1200" dirty="0" smtClean="0">
              <a:solidFill>
                <a:schemeClr val="tx1"/>
              </a:solidFill>
              <a:latin typeface="Sakkal Majalla" panose="02000000000000000000" pitchFamily="2" charset="-78"/>
              <a:cs typeface="Sakkal Majalla" panose="02000000000000000000" pitchFamily="2" charset="-78"/>
            </a:rPr>
            <a:t>%34</a:t>
          </a:r>
          <a:r>
            <a:rPr lang="ar-MA" sz="4100" b="1" kern="1200" dirty="0" smtClean="0">
              <a:solidFill>
                <a:schemeClr val="tx1"/>
              </a:solidFill>
              <a:latin typeface="Sakkal Majalla" panose="02000000000000000000" pitchFamily="2" charset="-78"/>
              <a:cs typeface="Sakkal Majalla" panose="02000000000000000000" pitchFamily="2" charset="-78"/>
            </a:rPr>
            <a:t> من التنقلات </a:t>
          </a:r>
          <a:endParaRPr lang="fr-FR" sz="4100" b="1" kern="1200" dirty="0">
            <a:solidFill>
              <a:schemeClr val="tx1"/>
            </a:solidFill>
            <a:latin typeface="Sakkal Majalla" panose="02000000000000000000" pitchFamily="2" charset="-78"/>
            <a:cs typeface="Sakkal Majalla" panose="02000000000000000000" pitchFamily="2" charset="-78"/>
          </a:endParaRPr>
        </a:p>
      </dsp:txBody>
      <dsp:txXfrm>
        <a:off x="5246914" y="64543"/>
        <a:ext cx="5246914" cy="1983921"/>
      </dsp:txXfrm>
    </dsp:sp>
    <dsp:sp modelId="{C605DFA3-508F-417B-8A9E-8FD6464F4EB6}">
      <dsp:nvSpPr>
        <dsp:cNvPr id="0" name=""/>
        <dsp:cNvSpPr/>
      </dsp:nvSpPr>
      <dsp:spPr>
        <a:xfrm rot="10800000">
          <a:off x="0" y="2645228"/>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ar-MA" sz="4100" b="1" kern="1200" dirty="0" smtClean="0">
              <a:solidFill>
                <a:schemeClr val="tx1"/>
              </a:solidFill>
              <a:latin typeface="Sakkal Majalla" panose="02000000000000000000" pitchFamily="2" charset="-78"/>
              <a:cs typeface="Sakkal Majalla" panose="02000000000000000000" pitchFamily="2" charset="-78"/>
            </a:rPr>
            <a:t>أكثر من 15 الف شخص بصفة مباشر</a:t>
          </a:r>
          <a:r>
            <a:rPr lang="ar-MA" sz="4100" kern="1200" dirty="0" smtClean="0">
              <a:solidFill>
                <a:schemeClr val="tx1"/>
              </a:solidFill>
            </a:rPr>
            <a:t>ة</a:t>
          </a:r>
          <a:endParaRPr lang="fr-FR" sz="4100" kern="1200" dirty="0">
            <a:solidFill>
              <a:schemeClr val="tx1"/>
            </a:solidFill>
          </a:endParaRPr>
        </a:p>
      </dsp:txBody>
      <dsp:txXfrm rot="10800000">
        <a:off x="0" y="3306534"/>
        <a:ext cx="5246914" cy="1983921"/>
      </dsp:txXfrm>
    </dsp:sp>
    <dsp:sp modelId="{42BF3896-E886-41FE-8380-163D5FA0EF28}">
      <dsp:nvSpPr>
        <dsp:cNvPr id="0" name=""/>
        <dsp:cNvSpPr/>
      </dsp:nvSpPr>
      <dsp:spPr>
        <a:xfrm rot="5400000">
          <a:off x="6547757" y="1344384"/>
          <a:ext cx="2645228" cy="5246914"/>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rtl="1">
            <a:lnSpc>
              <a:spcPct val="90000"/>
            </a:lnSpc>
            <a:spcBef>
              <a:spcPct val="0"/>
            </a:spcBef>
            <a:spcAft>
              <a:spcPct val="35000"/>
            </a:spcAft>
          </a:pPr>
          <a:r>
            <a:rPr lang="fr-FR" sz="4100" b="1" kern="1200" dirty="0" smtClean="0">
              <a:solidFill>
                <a:schemeClr val="tx1"/>
              </a:solidFill>
              <a:latin typeface="Sakkal Majalla" panose="02000000000000000000" pitchFamily="2" charset="-78"/>
              <a:cs typeface="Sakkal Majalla" panose="02000000000000000000" pitchFamily="2" charset="-78"/>
            </a:rPr>
            <a:t>%</a:t>
          </a:r>
          <a:r>
            <a:rPr lang="ar-MA" sz="4100" b="1" kern="1200" dirty="0" smtClean="0">
              <a:solidFill>
                <a:schemeClr val="tx1"/>
              </a:solidFill>
              <a:latin typeface="Sakkal Majalla" panose="02000000000000000000" pitchFamily="2" charset="-78"/>
              <a:cs typeface="Sakkal Majalla" panose="02000000000000000000" pitchFamily="2" charset="-78"/>
            </a:rPr>
            <a:t>1 من الناتج الداخلي الخام</a:t>
          </a:r>
          <a:endParaRPr lang="fr-FR" sz="4100" b="1" kern="1200" dirty="0">
            <a:solidFill>
              <a:schemeClr val="tx1"/>
            </a:solidFill>
          </a:endParaRPr>
        </a:p>
      </dsp:txBody>
      <dsp:txXfrm rot="-5400000">
        <a:off x="5246915" y="3306534"/>
        <a:ext cx="5246914" cy="1983921"/>
      </dsp:txXfrm>
    </dsp:sp>
    <dsp:sp modelId="{FFA25B72-7BA4-48A3-BCA7-533EED3C5E12}">
      <dsp:nvSpPr>
        <dsp:cNvPr id="0" name=""/>
        <dsp:cNvSpPr/>
      </dsp:nvSpPr>
      <dsp:spPr>
        <a:xfrm>
          <a:off x="3186215" y="1665012"/>
          <a:ext cx="4121398" cy="1960431"/>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قطاع النقل الطرقي للمسافرين</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81915" y="1760712"/>
        <a:ext cx="3929998" cy="17690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E6950-3CFE-3D42-83AE-AF16B0B6B052}">
      <dsp:nvSpPr>
        <dsp:cNvPr id="0" name=""/>
        <dsp:cNvSpPr/>
      </dsp:nvSpPr>
      <dsp:spPr>
        <a:xfrm rot="16200000">
          <a:off x="495300" y="-495300"/>
          <a:ext cx="2667000" cy="3657600"/>
        </a:xfrm>
        <a:prstGeom prst="round1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MA" sz="3200" b="1" u="none"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 للجماعات الترابية</a:t>
          </a:r>
          <a:endParaRPr lang="fr-FR" sz="3200" b="1" u="none" kern="1200" dirty="0">
            <a:solidFill>
              <a:schemeClr val="tx1"/>
            </a:solidFill>
            <a:latin typeface="Sakkal Majalla" panose="02000000000000000000" pitchFamily="2" charset="-78"/>
            <a:cs typeface="Sakkal Majalla" panose="02000000000000000000" pitchFamily="2" charset="-78"/>
          </a:endParaRPr>
        </a:p>
      </dsp:txBody>
      <dsp:txXfrm rot="5400000">
        <a:off x="0" y="0"/>
        <a:ext cx="3657600" cy="2000250"/>
      </dsp:txXfrm>
    </dsp:sp>
    <dsp:sp modelId="{B8D68F06-3AEF-B345-84B5-09C2CBD99AC2}">
      <dsp:nvSpPr>
        <dsp:cNvPr id="0" name=""/>
        <dsp:cNvSpPr/>
      </dsp:nvSpPr>
      <dsp:spPr>
        <a:xfrm>
          <a:off x="3657600" y="0"/>
          <a:ext cx="3657600" cy="2667000"/>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100000"/>
            </a:lnSpc>
            <a:spcBef>
              <a:spcPct val="0"/>
            </a:spcBef>
            <a:spcAft>
              <a:spcPct val="35000"/>
            </a:spcAft>
          </a:pPr>
          <a:r>
            <a:rPr lang="ar-MA" sz="2400" b="1" u="none"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اتفاقية إطار بين وزارات  الداخلية       و الاقتصاد والمالية والتجهيز والنقل      و الشركة الوطنية للنقل و الوسائل </a:t>
          </a:r>
          <a:r>
            <a:rPr lang="ar-MA" sz="2400" b="1" u="none" kern="1200" dirty="0" err="1"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اللوجستيكية</a:t>
          </a:r>
          <a:r>
            <a:rPr lang="ar-MA" sz="2400" b="1" u="none"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endParaRPr lang="fr-FR" sz="1200" b="1" kern="1200" dirty="0">
            <a:solidFill>
              <a:schemeClr val="bg1"/>
            </a:solidFill>
            <a:latin typeface="Trebuchet MS" panose="020B0603020202020204" pitchFamily="34" charset="0"/>
          </a:endParaRPr>
        </a:p>
      </dsp:txBody>
      <dsp:txXfrm>
        <a:off x="3657600" y="0"/>
        <a:ext cx="3657600" cy="2000250"/>
      </dsp:txXfrm>
    </dsp:sp>
    <dsp:sp modelId="{96539134-576D-7648-852E-DFE7936BFA4C}">
      <dsp:nvSpPr>
        <dsp:cNvPr id="0" name=""/>
        <dsp:cNvSpPr/>
      </dsp:nvSpPr>
      <dsp:spPr>
        <a:xfrm rot="10800000">
          <a:off x="0" y="2667000"/>
          <a:ext cx="3657600" cy="2667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EG" sz="2800" b="1" u="none" kern="1200" dirty="0" smtClean="0">
              <a:solidFill>
                <a:schemeClr val="tx1"/>
              </a:solidFill>
              <a:latin typeface="Sakkal Majalla" panose="02000000000000000000" pitchFamily="2" charset="-78"/>
              <a:cs typeface="Sakkal Majalla" panose="02000000000000000000" pitchFamily="2" charset="-78"/>
            </a:rPr>
            <a:t>الدعم المالي لإحداث وتدبير المحطات الطرقية للمسافرين</a:t>
          </a:r>
          <a:endParaRPr lang="fr-FR" sz="1500" b="1" u="none" kern="1200" dirty="0">
            <a:solidFill>
              <a:schemeClr val="tx1"/>
            </a:solidFill>
            <a:latin typeface="Sakkal Majalla" panose="02000000000000000000" pitchFamily="2" charset="-78"/>
            <a:cs typeface="Sakkal Majalla" panose="02000000000000000000" pitchFamily="2" charset="-78"/>
          </a:endParaRPr>
        </a:p>
      </dsp:txBody>
      <dsp:txXfrm rot="10800000">
        <a:off x="0" y="3333749"/>
        <a:ext cx="3657600" cy="2000250"/>
      </dsp:txXfrm>
    </dsp:sp>
    <dsp:sp modelId="{B941DD37-7E1F-DD43-8DC1-E13C617C0C0C}">
      <dsp:nvSpPr>
        <dsp:cNvPr id="0" name=""/>
        <dsp:cNvSpPr/>
      </dsp:nvSpPr>
      <dsp:spPr>
        <a:xfrm rot="5400000">
          <a:off x="4152900" y="2171699"/>
          <a:ext cx="2667000" cy="3657600"/>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النظام معلوماتي رهن إشارة الجماعات</a:t>
          </a:r>
          <a:endParaRPr lang="fr-FR" sz="2800" b="1" kern="1200" dirty="0">
            <a:solidFill>
              <a:schemeClr val="tx1"/>
            </a:solidFill>
            <a:latin typeface="Sakkal Majalla" panose="02000000000000000000" pitchFamily="2" charset="-78"/>
            <a:cs typeface="Sakkal Majalla" panose="02000000000000000000" pitchFamily="2" charset="-78"/>
          </a:endParaRPr>
        </a:p>
      </dsp:txBody>
      <dsp:txXfrm rot="-5400000">
        <a:off x="3657600" y="3333749"/>
        <a:ext cx="3657600" cy="2000250"/>
      </dsp:txXfrm>
    </dsp:sp>
    <dsp:sp modelId="{FE45E7FE-E7A2-5947-9FBE-95A92B87252B}">
      <dsp:nvSpPr>
        <dsp:cNvPr id="0" name=""/>
        <dsp:cNvSpPr/>
      </dsp:nvSpPr>
      <dsp:spPr>
        <a:xfrm>
          <a:off x="1477941" y="1958571"/>
          <a:ext cx="4359318" cy="141685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MA" sz="2800" b="1" kern="1200" dirty="0" smtClean="0">
              <a:solidFill>
                <a:schemeClr val="bg1"/>
              </a:solidFill>
              <a:latin typeface="Sakkal Majalla" panose="02000000000000000000" pitchFamily="2" charset="-78"/>
              <a:cs typeface="Sakkal Majalla" panose="02000000000000000000" pitchFamily="2" charset="-78"/>
            </a:rPr>
            <a:t>برنامج الاستراتيجي للمديرية العامة للجماعات الترابية</a:t>
          </a:r>
          <a:endParaRPr lang="fr-FR" sz="1500" b="1" kern="1200" dirty="0">
            <a:solidFill>
              <a:schemeClr val="bg1"/>
            </a:solidFill>
            <a:latin typeface="Sakkal Majalla" panose="02000000000000000000" pitchFamily="2" charset="-78"/>
            <a:cs typeface="Sakkal Majalla" panose="02000000000000000000" pitchFamily="2" charset="-78"/>
          </a:endParaRPr>
        </a:p>
      </dsp:txBody>
      <dsp:txXfrm>
        <a:off x="1547106" y="2027736"/>
        <a:ext cx="4220988" cy="1278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7A45-2A92-4B3B-B024-3371246281CF}">
      <dsp:nvSpPr>
        <dsp:cNvPr id="0" name=""/>
        <dsp:cNvSpPr/>
      </dsp:nvSpPr>
      <dsp:spPr>
        <a:xfrm>
          <a:off x="3269488" y="2044015"/>
          <a:ext cx="5141955" cy="1661885"/>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rtl="1">
            <a:lnSpc>
              <a:spcPct val="90000"/>
            </a:lnSpc>
            <a:spcBef>
              <a:spcPct val="0"/>
            </a:spcBef>
            <a:spcAft>
              <a:spcPct val="35000"/>
            </a:spcAft>
          </a:pPr>
          <a:r>
            <a:rPr lang="ar-MA" sz="27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اتفاقية إطار بين وزارات الداخلية   و الاقتصاد والمالية والتجهيز و النقل  و الشركة الوطنية للنقل            و الوسائل </a:t>
          </a:r>
          <a:r>
            <a:rPr lang="ar-MA" sz="2700" b="1" kern="1200" dirty="0" err="1"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اللوجستيكية</a:t>
          </a:r>
          <a:r>
            <a:rPr lang="ar-MA" sz="27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endParaRPr lang="fr-FR" sz="2700" kern="1200" dirty="0">
            <a:solidFill>
              <a:schemeClr val="tx1"/>
            </a:solidFill>
          </a:endParaRPr>
        </a:p>
      </dsp:txBody>
      <dsp:txXfrm>
        <a:off x="3350615" y="2125142"/>
        <a:ext cx="4979701" cy="1499631"/>
      </dsp:txXfrm>
    </dsp:sp>
    <dsp:sp modelId="{01FF3953-533F-4ABE-BEBD-496F80FE8554}">
      <dsp:nvSpPr>
        <dsp:cNvPr id="0" name=""/>
        <dsp:cNvSpPr/>
      </dsp:nvSpPr>
      <dsp:spPr>
        <a:xfrm rot="16200000">
          <a:off x="5524196" y="1727746"/>
          <a:ext cx="632538" cy="0"/>
        </a:xfrm>
        <a:custGeom>
          <a:avLst/>
          <a:gdLst/>
          <a:ahLst/>
          <a:cxnLst/>
          <a:rect l="0" t="0" r="0" b="0"/>
          <a:pathLst>
            <a:path>
              <a:moveTo>
                <a:pt x="0" y="0"/>
              </a:moveTo>
              <a:lnTo>
                <a:pt x="6325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6C028-38E2-454C-A54B-0EF87AC141C7}">
      <dsp:nvSpPr>
        <dsp:cNvPr id="0" name=""/>
        <dsp:cNvSpPr/>
      </dsp:nvSpPr>
      <dsp:spPr>
        <a:xfrm>
          <a:off x="4270973" y="298014"/>
          <a:ext cx="3138985" cy="111346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MA" sz="2200" b="1" kern="1200" dirty="0" smtClean="0">
              <a:latin typeface="Sakkal Majalla" panose="02000000000000000000" pitchFamily="2" charset="-78"/>
              <a:cs typeface="Sakkal Majalla" panose="02000000000000000000" pitchFamily="2" charset="-78"/>
            </a:rPr>
            <a:t>تدبير المحطات الطرقية في </a:t>
          </a:r>
        </a:p>
        <a:p>
          <a:pPr lvl="0" algn="ctr" defTabSz="977900" rtl="1">
            <a:lnSpc>
              <a:spcPct val="90000"/>
            </a:lnSpc>
            <a:spcBef>
              <a:spcPct val="0"/>
            </a:spcBef>
            <a:spcAft>
              <a:spcPct val="35000"/>
            </a:spcAft>
          </a:pPr>
          <a:r>
            <a:rPr lang="ar-MA" sz="2200" b="1" kern="1200" dirty="0" smtClean="0">
              <a:latin typeface="Sakkal Majalla" panose="02000000000000000000" pitchFamily="2" charset="-78"/>
              <a:cs typeface="Sakkal Majalla" panose="02000000000000000000" pitchFamily="2" charset="-78"/>
            </a:rPr>
            <a:t>إطار شركات التنمية المحلية</a:t>
          </a:r>
          <a:endParaRPr lang="fr-FR" sz="2200" kern="1200" dirty="0"/>
        </a:p>
      </dsp:txBody>
      <dsp:txXfrm>
        <a:off x="4325328" y="352369"/>
        <a:ext cx="3030275" cy="1004753"/>
      </dsp:txXfrm>
    </dsp:sp>
    <dsp:sp modelId="{B35BF051-833C-44AD-88F3-E6D392A1291A}">
      <dsp:nvSpPr>
        <dsp:cNvPr id="0" name=""/>
        <dsp:cNvSpPr/>
      </dsp:nvSpPr>
      <dsp:spPr>
        <a:xfrm rot="2357968">
          <a:off x="6780316" y="3917020"/>
          <a:ext cx="666650" cy="0"/>
        </a:xfrm>
        <a:custGeom>
          <a:avLst/>
          <a:gdLst/>
          <a:ahLst/>
          <a:cxnLst/>
          <a:rect l="0" t="0" r="0" b="0"/>
          <a:pathLst>
            <a:path>
              <a:moveTo>
                <a:pt x="0" y="0"/>
              </a:moveTo>
              <a:lnTo>
                <a:pt x="6666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01D5C3-C95F-4CCF-8790-4C16D2F51E0D}">
      <dsp:nvSpPr>
        <dsp:cNvPr id="0" name=""/>
        <dsp:cNvSpPr/>
      </dsp:nvSpPr>
      <dsp:spPr>
        <a:xfrm>
          <a:off x="5972192" y="4128139"/>
          <a:ext cx="4159196" cy="1113463"/>
        </a:xfrm>
        <a:prstGeom prst="round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MA" sz="2200" b="1" kern="1200" dirty="0" smtClean="0">
              <a:latin typeface="Sakkal Majalla" panose="02000000000000000000" pitchFamily="2" charset="-78"/>
              <a:cs typeface="Sakkal Majalla" panose="02000000000000000000" pitchFamily="2" charset="-78"/>
            </a:rPr>
            <a:t>شركة التنمية المحلية مكونة من الجماعة</a:t>
          </a:r>
          <a:endParaRPr lang="fr-FR" sz="2200" kern="1200" dirty="0" smtClean="0"/>
        </a:p>
        <a:p>
          <a:pPr lvl="0" algn="ctr" defTabSz="977900" rtl="1">
            <a:lnSpc>
              <a:spcPct val="90000"/>
            </a:lnSpc>
            <a:spcBef>
              <a:spcPct val="0"/>
            </a:spcBef>
            <a:spcAft>
              <a:spcPct val="35000"/>
            </a:spcAft>
          </a:pPr>
          <a:r>
            <a:rPr lang="ar-MA" sz="2200" b="1" kern="1200" dirty="0" smtClean="0">
              <a:latin typeface="Sakkal Majalla" panose="02000000000000000000" pitchFamily="2" charset="-78"/>
              <a:cs typeface="Sakkal Majalla" panose="02000000000000000000" pitchFamily="2" charset="-78"/>
            </a:rPr>
            <a:t>والشركة الوطنية للنقل والوسائل  </a:t>
          </a:r>
          <a:r>
            <a:rPr lang="ar-MA" sz="2200" b="1" kern="1200" dirty="0" err="1" smtClean="0">
              <a:latin typeface="Sakkal Majalla" panose="02000000000000000000" pitchFamily="2" charset="-78"/>
              <a:cs typeface="Sakkal Majalla" panose="02000000000000000000" pitchFamily="2" charset="-78"/>
            </a:rPr>
            <a:t>اللوجستيكية</a:t>
          </a:r>
          <a:endParaRPr lang="fr-FR" sz="2200" kern="1200" dirty="0"/>
        </a:p>
      </dsp:txBody>
      <dsp:txXfrm>
        <a:off x="6026547" y="4182494"/>
        <a:ext cx="4050486" cy="1004753"/>
      </dsp:txXfrm>
    </dsp:sp>
    <dsp:sp modelId="{367EA00F-227C-4C57-A1F9-4F4C179D7344}">
      <dsp:nvSpPr>
        <dsp:cNvPr id="0" name=""/>
        <dsp:cNvSpPr/>
      </dsp:nvSpPr>
      <dsp:spPr>
        <a:xfrm rot="8442032">
          <a:off x="4233965" y="3917020"/>
          <a:ext cx="666650" cy="0"/>
        </a:xfrm>
        <a:custGeom>
          <a:avLst/>
          <a:gdLst/>
          <a:ahLst/>
          <a:cxnLst/>
          <a:rect l="0" t="0" r="0" b="0"/>
          <a:pathLst>
            <a:path>
              <a:moveTo>
                <a:pt x="0" y="0"/>
              </a:moveTo>
              <a:lnTo>
                <a:pt x="6666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67775-C22D-41EC-9119-7D1874BCA4B2}">
      <dsp:nvSpPr>
        <dsp:cNvPr id="0" name=""/>
        <dsp:cNvSpPr/>
      </dsp:nvSpPr>
      <dsp:spPr>
        <a:xfrm>
          <a:off x="1472781" y="4128139"/>
          <a:ext cx="4312720" cy="111346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MA" sz="2200" b="1" kern="1200" dirty="0" smtClean="0">
              <a:latin typeface="Sakkal Majalla" panose="02000000000000000000" pitchFamily="2" charset="-78"/>
              <a:ea typeface="Calibri" panose="020F0502020204030204" pitchFamily="34" charset="0"/>
              <a:cs typeface="Sakkal Majalla" panose="02000000000000000000" pitchFamily="2" charset="-78"/>
            </a:rPr>
            <a:t>تسهيل </a:t>
          </a:r>
          <a:r>
            <a:rPr lang="ar-MA" sz="2200" b="1" kern="1200" dirty="0" smtClean="0">
              <a:latin typeface="Sakkal Majalla" panose="02000000000000000000" pitchFamily="2" charset="-78"/>
              <a:cs typeface="Sakkal Majalla" panose="02000000000000000000" pitchFamily="2" charset="-78"/>
            </a:rPr>
            <a:t>مساهمة</a:t>
          </a:r>
          <a:r>
            <a:rPr lang="ar-MA" sz="2200" b="1" kern="1200" dirty="0" smtClean="0">
              <a:latin typeface="Sakkal Majalla" panose="02000000000000000000" pitchFamily="2" charset="-78"/>
              <a:ea typeface="Calibri" panose="020F0502020204030204" pitchFamily="34" charset="0"/>
              <a:cs typeface="Sakkal Majalla" panose="02000000000000000000" pitchFamily="2" charset="-78"/>
            </a:rPr>
            <a:t> الشركة الوطنية للنقل و الوسائل </a:t>
          </a:r>
          <a:r>
            <a:rPr lang="ar-MA" sz="2200" b="1" kern="1200" dirty="0" err="1" smtClean="0">
              <a:latin typeface="Sakkal Majalla" panose="02000000000000000000" pitchFamily="2" charset="-78"/>
              <a:ea typeface="Calibri" panose="020F0502020204030204" pitchFamily="34" charset="0"/>
              <a:cs typeface="Sakkal Majalla" panose="02000000000000000000" pitchFamily="2" charset="-78"/>
            </a:rPr>
            <a:t>اللوجستيكية</a:t>
          </a:r>
          <a:r>
            <a:rPr lang="ar-MA" sz="2200" b="1" kern="1200" dirty="0" smtClean="0">
              <a:latin typeface="Sakkal Majalla" panose="02000000000000000000" pitchFamily="2" charset="-78"/>
              <a:ea typeface="Calibri" panose="020F0502020204030204" pitchFamily="34" charset="0"/>
              <a:cs typeface="Sakkal Majalla" panose="02000000000000000000" pitchFamily="2" charset="-78"/>
            </a:rPr>
            <a:t> </a:t>
          </a:r>
          <a:r>
            <a:rPr lang="fr-FR" sz="2200" b="1" kern="1200" dirty="0" smtClean="0">
              <a:latin typeface="Sakkal Majalla" panose="02000000000000000000" pitchFamily="2" charset="-78"/>
              <a:ea typeface="Calibri" panose="020F0502020204030204" pitchFamily="34" charset="0"/>
              <a:cs typeface="Sakkal Majalla" panose="02000000000000000000" pitchFamily="2" charset="-78"/>
            </a:rPr>
            <a:t> </a:t>
          </a:r>
          <a:r>
            <a:rPr lang="ar-MA" sz="2200" b="1" kern="1200" dirty="0" smtClean="0">
              <a:latin typeface="Sakkal Majalla" panose="02000000000000000000" pitchFamily="2" charset="-78"/>
              <a:ea typeface="Calibri" panose="020F0502020204030204" pitchFamily="34" charset="0"/>
              <a:cs typeface="Sakkal Majalla" panose="02000000000000000000" pitchFamily="2" charset="-78"/>
            </a:rPr>
            <a:t> في رأسمال شركات التنمية المحلية </a:t>
          </a:r>
          <a:endParaRPr lang="fr-FR" sz="2200" kern="1200" dirty="0"/>
        </a:p>
      </dsp:txBody>
      <dsp:txXfrm>
        <a:off x="1527136" y="4182494"/>
        <a:ext cx="4204010" cy="10047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7D8F-62DB-4F3E-B151-52B2AB140AB4}">
      <dsp:nvSpPr>
        <dsp:cNvPr id="0" name=""/>
        <dsp:cNvSpPr/>
      </dsp:nvSpPr>
      <dsp:spPr>
        <a:xfrm>
          <a:off x="2629384" y="1675193"/>
          <a:ext cx="2743204" cy="206827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ct val="35000"/>
            </a:spcAft>
          </a:pPr>
          <a:r>
            <a:rPr lang="ar-MA" sz="24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a:t>
          </a:r>
        </a:p>
        <a:p>
          <a:pPr lvl="0" algn="ctr" defTabSz="1066800" rtl="1">
            <a:lnSpc>
              <a:spcPct val="100000"/>
            </a:lnSpc>
            <a:spcBef>
              <a:spcPct val="0"/>
            </a:spcBef>
            <a:spcAft>
              <a:spcPct val="35000"/>
            </a:spcAft>
          </a:pPr>
          <a:r>
            <a:rPr lang="ar-MA" sz="24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للجماعات  عن طريق مكتب دراسات</a:t>
          </a:r>
          <a:endParaRPr lang="fr-FR" sz="2400" kern="1200" dirty="0">
            <a:solidFill>
              <a:schemeClr val="tx1"/>
            </a:solidFill>
          </a:endParaRPr>
        </a:p>
      </dsp:txBody>
      <dsp:txXfrm>
        <a:off x="3031117" y="1978085"/>
        <a:ext cx="1939738" cy="1462495"/>
      </dsp:txXfrm>
    </dsp:sp>
    <dsp:sp modelId="{1EFDD727-0EE2-48A0-BBB0-B73FCE771CD7}">
      <dsp:nvSpPr>
        <dsp:cNvPr id="0" name=""/>
        <dsp:cNvSpPr/>
      </dsp:nvSpPr>
      <dsp:spPr>
        <a:xfrm rot="16200000">
          <a:off x="3919322" y="1577003"/>
          <a:ext cx="163329" cy="33050"/>
        </a:xfrm>
        <a:custGeom>
          <a:avLst/>
          <a:gdLst/>
          <a:ahLst/>
          <a:cxnLst/>
          <a:rect l="0" t="0" r="0" b="0"/>
          <a:pathLst>
            <a:path>
              <a:moveTo>
                <a:pt x="0" y="16525"/>
              </a:moveTo>
              <a:lnTo>
                <a:pt x="163329"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96903" y="1589445"/>
        <a:ext cx="8166" cy="8166"/>
      </dsp:txXfrm>
    </dsp:sp>
    <dsp:sp modelId="{C77DDB5F-D135-42EF-A6C7-631D5E934A4A}">
      <dsp:nvSpPr>
        <dsp:cNvPr id="0" name=""/>
        <dsp:cNvSpPr/>
      </dsp:nvSpPr>
      <dsp:spPr>
        <a:xfrm>
          <a:off x="3132877" y="19459"/>
          <a:ext cx="1736219" cy="1492405"/>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EG" sz="2000" b="1" kern="1200" dirty="0" smtClean="0">
              <a:solidFill>
                <a:schemeClr val="tx1"/>
              </a:solidFill>
              <a:latin typeface="Sakkal Majalla" panose="02000000000000000000" pitchFamily="2" charset="-78"/>
              <a:cs typeface="Sakkal Majalla" panose="02000000000000000000" pitchFamily="2" charset="-78"/>
            </a:rPr>
            <a:t>اتفاقيات</a:t>
          </a:r>
          <a:r>
            <a:rPr lang="ar-MA" sz="2000" b="1" kern="1200" dirty="0" smtClean="0">
              <a:solidFill>
                <a:schemeClr val="tx1"/>
              </a:solidFill>
              <a:latin typeface="Sakkal Majalla" panose="02000000000000000000" pitchFamily="2" charset="-78"/>
              <a:cs typeface="Sakkal Majalla" panose="02000000000000000000" pitchFamily="2" charset="-78"/>
            </a:rPr>
            <a:t> الانتداب</a:t>
          </a:r>
          <a:endParaRPr lang="fr-FR" sz="2000" kern="1200" dirty="0"/>
        </a:p>
      </dsp:txBody>
      <dsp:txXfrm>
        <a:off x="3387140" y="238017"/>
        <a:ext cx="1227693" cy="1055289"/>
      </dsp:txXfrm>
    </dsp:sp>
    <dsp:sp modelId="{88DA496F-D7BB-43FC-B379-E85C3AC737DE}">
      <dsp:nvSpPr>
        <dsp:cNvPr id="0" name=""/>
        <dsp:cNvSpPr/>
      </dsp:nvSpPr>
      <dsp:spPr>
        <a:xfrm>
          <a:off x="5372589" y="2692808"/>
          <a:ext cx="595925" cy="33050"/>
        </a:xfrm>
        <a:custGeom>
          <a:avLst/>
          <a:gdLst/>
          <a:ahLst/>
          <a:cxnLst/>
          <a:rect l="0" t="0" r="0" b="0"/>
          <a:pathLst>
            <a:path>
              <a:moveTo>
                <a:pt x="0" y="16525"/>
              </a:moveTo>
              <a:lnTo>
                <a:pt x="595925"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655653" y="2694435"/>
        <a:ext cx="29796" cy="29796"/>
      </dsp:txXfrm>
    </dsp:sp>
    <dsp:sp modelId="{A6D1D785-6B0F-4037-BDD5-4049ED7CD4DC}">
      <dsp:nvSpPr>
        <dsp:cNvPr id="0" name=""/>
        <dsp:cNvSpPr/>
      </dsp:nvSpPr>
      <dsp:spPr>
        <a:xfrm>
          <a:off x="5968514" y="1871139"/>
          <a:ext cx="1873296" cy="1676388"/>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MA" sz="2000" b="1" kern="1200" dirty="0" err="1" smtClean="0">
              <a:solidFill>
                <a:schemeClr val="tx1"/>
              </a:solidFill>
              <a:latin typeface="Sakkal Majalla" panose="02000000000000000000" pitchFamily="2" charset="-78"/>
              <a:cs typeface="Sakkal Majalla" panose="02000000000000000000" pitchFamily="2" charset="-78"/>
            </a:rPr>
            <a:t>الأ</a:t>
          </a:r>
          <a:r>
            <a:rPr lang="ar-EG" sz="2000" b="1" kern="1200" dirty="0" err="1" smtClean="0">
              <a:solidFill>
                <a:schemeClr val="tx1"/>
              </a:solidFill>
              <a:latin typeface="Sakkal Majalla" panose="02000000000000000000" pitchFamily="2" charset="-78"/>
              <a:cs typeface="Sakkal Majalla" panose="02000000000000000000" pitchFamily="2" charset="-78"/>
            </a:rPr>
            <a:t>نظمة</a:t>
          </a:r>
          <a:r>
            <a:rPr lang="ar-EG" sz="2000" b="1" kern="1200" dirty="0" smtClean="0">
              <a:solidFill>
                <a:schemeClr val="tx1"/>
              </a:solidFill>
              <a:latin typeface="Sakkal Majalla" panose="02000000000000000000" pitchFamily="2" charset="-78"/>
              <a:cs typeface="Sakkal Majalla" panose="02000000000000000000" pitchFamily="2" charset="-78"/>
            </a:rPr>
            <a:t> </a:t>
          </a:r>
          <a:r>
            <a:rPr lang="ar-MA" sz="2000" b="1" kern="1200" dirty="0" smtClean="0">
              <a:solidFill>
                <a:schemeClr val="tx1"/>
              </a:solidFill>
              <a:latin typeface="Sakkal Majalla" panose="02000000000000000000" pitchFamily="2" charset="-78"/>
              <a:cs typeface="Sakkal Majalla" panose="02000000000000000000" pitchFamily="2" charset="-78"/>
            </a:rPr>
            <a:t> </a:t>
          </a:r>
          <a:r>
            <a:rPr lang="ar-MA" sz="2000" b="1" kern="1200" dirty="0" err="1" smtClean="0">
              <a:solidFill>
                <a:schemeClr val="tx1"/>
              </a:solidFill>
              <a:latin typeface="Sakkal Majalla" panose="02000000000000000000" pitchFamily="2" charset="-78"/>
              <a:cs typeface="Sakkal Majalla" panose="02000000000000000000" pitchFamily="2" charset="-78"/>
            </a:rPr>
            <a:t>الأ</a:t>
          </a:r>
          <a:r>
            <a:rPr lang="ar-EG" sz="2000" b="1" kern="1200" dirty="0" err="1" smtClean="0">
              <a:solidFill>
                <a:schemeClr val="tx1"/>
              </a:solidFill>
              <a:latin typeface="Sakkal Majalla" panose="02000000000000000000" pitchFamily="2" charset="-78"/>
              <a:cs typeface="Sakkal Majalla" panose="02000000000000000000" pitchFamily="2" charset="-78"/>
            </a:rPr>
            <a:t>ساسية</a:t>
          </a:r>
          <a:r>
            <a:rPr lang="ar-EG" sz="2000" b="1" kern="1200" dirty="0" smtClean="0">
              <a:solidFill>
                <a:schemeClr val="tx1"/>
              </a:solidFill>
              <a:latin typeface="Sakkal Majalla" panose="02000000000000000000" pitchFamily="2" charset="-78"/>
              <a:cs typeface="Sakkal Majalla" panose="02000000000000000000" pitchFamily="2" charset="-78"/>
            </a:rPr>
            <a:t> لإحداث</a:t>
          </a:r>
          <a:r>
            <a:rPr lang="ar-MA" sz="2000" b="1" kern="1200" dirty="0" smtClean="0">
              <a:solidFill>
                <a:schemeClr val="tx1"/>
              </a:solidFill>
              <a:latin typeface="Sakkal Majalla" panose="02000000000000000000" pitchFamily="2" charset="-78"/>
              <a:cs typeface="Sakkal Majalla" panose="02000000000000000000" pitchFamily="2" charset="-78"/>
            </a:rPr>
            <a:t> شركات التنمية المحلية </a:t>
          </a:r>
          <a:endParaRPr lang="fr-FR" sz="2000" kern="1200" dirty="0">
            <a:solidFill>
              <a:schemeClr val="tx1"/>
            </a:solidFill>
          </a:endParaRPr>
        </a:p>
      </dsp:txBody>
      <dsp:txXfrm>
        <a:off x="6242852" y="2116640"/>
        <a:ext cx="1324620" cy="1185386"/>
      </dsp:txXfrm>
    </dsp:sp>
    <dsp:sp modelId="{C0BD60CA-1D4B-4F4E-BDCB-BD86B95BBAEC}">
      <dsp:nvSpPr>
        <dsp:cNvPr id="0" name=""/>
        <dsp:cNvSpPr/>
      </dsp:nvSpPr>
      <dsp:spPr>
        <a:xfrm rot="5400000">
          <a:off x="3919322" y="3808612"/>
          <a:ext cx="163329" cy="33050"/>
        </a:xfrm>
        <a:custGeom>
          <a:avLst/>
          <a:gdLst/>
          <a:ahLst/>
          <a:cxnLst/>
          <a:rect l="0" t="0" r="0" b="0"/>
          <a:pathLst>
            <a:path>
              <a:moveTo>
                <a:pt x="0" y="16525"/>
              </a:moveTo>
              <a:lnTo>
                <a:pt x="163329"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96903" y="3821054"/>
        <a:ext cx="8166" cy="8166"/>
      </dsp:txXfrm>
    </dsp:sp>
    <dsp:sp modelId="{AFFDCCE7-D25D-4620-A3FD-00036E2F7667}">
      <dsp:nvSpPr>
        <dsp:cNvPr id="0" name=""/>
        <dsp:cNvSpPr/>
      </dsp:nvSpPr>
      <dsp:spPr>
        <a:xfrm>
          <a:off x="3067114" y="3906802"/>
          <a:ext cx="1867744" cy="1492405"/>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MA" sz="2000" b="1" kern="1200" dirty="0" smtClean="0">
              <a:solidFill>
                <a:schemeClr val="tx1"/>
              </a:solidFill>
              <a:latin typeface="Sakkal Majalla" panose="02000000000000000000" pitchFamily="2" charset="-78"/>
              <a:cs typeface="Sakkal Majalla" panose="02000000000000000000" pitchFamily="2" charset="-78"/>
            </a:rPr>
            <a:t>الدراسة المالية</a:t>
          </a:r>
          <a:endParaRPr lang="fr-FR" sz="2000" kern="1200" dirty="0"/>
        </a:p>
      </dsp:txBody>
      <dsp:txXfrm>
        <a:off x="3340639" y="4125360"/>
        <a:ext cx="1320694" cy="1055289"/>
      </dsp:txXfrm>
    </dsp:sp>
    <dsp:sp modelId="{47894EF8-06D9-4EA8-8A47-29E4CEED239E}">
      <dsp:nvSpPr>
        <dsp:cNvPr id="0" name=""/>
        <dsp:cNvSpPr/>
      </dsp:nvSpPr>
      <dsp:spPr>
        <a:xfrm rot="10800000">
          <a:off x="1940086" y="2692808"/>
          <a:ext cx="689297" cy="33050"/>
        </a:xfrm>
        <a:custGeom>
          <a:avLst/>
          <a:gdLst/>
          <a:ahLst/>
          <a:cxnLst/>
          <a:rect l="0" t="0" r="0" b="0"/>
          <a:pathLst>
            <a:path>
              <a:moveTo>
                <a:pt x="0" y="16525"/>
              </a:moveTo>
              <a:lnTo>
                <a:pt x="689297"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267503" y="2692101"/>
        <a:ext cx="34464" cy="34464"/>
      </dsp:txXfrm>
    </dsp:sp>
    <dsp:sp modelId="{AD7EF07D-651D-4FC5-BC85-723897A46D0D}">
      <dsp:nvSpPr>
        <dsp:cNvPr id="0" name=""/>
        <dsp:cNvSpPr/>
      </dsp:nvSpPr>
      <dsp:spPr>
        <a:xfrm>
          <a:off x="318842" y="1882026"/>
          <a:ext cx="1621244" cy="1654614"/>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EG" sz="1600" b="1" kern="1200" dirty="0" smtClean="0">
              <a:solidFill>
                <a:schemeClr val="tx1"/>
              </a:solidFill>
              <a:latin typeface="Sakkal Majalla" panose="02000000000000000000" pitchFamily="2" charset="-78"/>
              <a:cs typeface="Sakkal Majalla" panose="02000000000000000000" pitchFamily="2" charset="-78"/>
            </a:rPr>
            <a:t>دفاتر التحملات</a:t>
          </a:r>
          <a:r>
            <a:rPr lang="ar-MA" sz="1600" b="1" kern="1200" dirty="0" smtClean="0">
              <a:solidFill>
                <a:schemeClr val="tx1"/>
              </a:solidFill>
              <a:latin typeface="Sakkal Majalla" panose="02000000000000000000" pitchFamily="2" charset="-78"/>
              <a:cs typeface="Sakkal Majalla" panose="02000000000000000000" pitchFamily="2" charset="-78"/>
            </a:rPr>
            <a:t> ل</a:t>
          </a:r>
          <a:r>
            <a:rPr lang="ar-EG" sz="1600" b="1" kern="1200"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sz="1600" b="1" kern="1200" dirty="0" smtClean="0">
              <a:solidFill>
                <a:schemeClr val="tx1"/>
              </a:solidFill>
              <a:latin typeface="Sakkal Majalla" panose="02000000000000000000" pitchFamily="2" charset="-78"/>
              <a:cs typeface="Sakkal Majalla" panose="02000000000000000000" pitchFamily="2" charset="-78"/>
            </a:rPr>
            <a:t>للمحطة</a:t>
          </a:r>
          <a:endParaRPr lang="fr-FR" sz="1600" kern="1200" dirty="0">
            <a:latin typeface="Sakkal Majalla" panose="02000000000000000000" pitchFamily="2" charset="-78"/>
            <a:cs typeface="Sakkal Majalla" panose="02000000000000000000" pitchFamily="2" charset="-78"/>
          </a:endParaRPr>
        </a:p>
      </dsp:txBody>
      <dsp:txXfrm>
        <a:off x="556268" y="2124339"/>
        <a:ext cx="1146392" cy="11699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7A45-2A92-4B3B-B024-3371246281CF}">
      <dsp:nvSpPr>
        <dsp:cNvPr id="0" name=""/>
        <dsp:cNvSpPr/>
      </dsp:nvSpPr>
      <dsp:spPr>
        <a:xfrm>
          <a:off x="3256998" y="2044015"/>
          <a:ext cx="5141955" cy="1661885"/>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ar-EG" sz="3500" b="1" kern="1200" dirty="0" smtClean="0">
              <a:solidFill>
                <a:schemeClr val="tx1"/>
              </a:solidFill>
              <a:latin typeface="Sakkal Majalla" panose="02000000000000000000" pitchFamily="2" charset="-78"/>
              <a:cs typeface="Sakkal Majalla" panose="02000000000000000000" pitchFamily="2" charset="-78"/>
            </a:rPr>
            <a:t>الدعم المالي </a:t>
          </a:r>
          <a:r>
            <a:rPr lang="ar-MA" sz="3500" b="1" kern="1200" dirty="0" smtClean="0">
              <a:solidFill>
                <a:schemeClr val="tx1"/>
              </a:solidFill>
              <a:latin typeface="Sakkal Majalla" panose="02000000000000000000" pitchFamily="2" charset="-78"/>
              <a:cs typeface="Sakkal Majalla" panose="02000000000000000000" pitchFamily="2" charset="-78"/>
            </a:rPr>
            <a:t>لاستكمال أشغال المحطات الطرقية</a:t>
          </a:r>
          <a:endParaRPr lang="fr-FR" sz="3500" kern="1200" dirty="0">
            <a:solidFill>
              <a:schemeClr val="tx1"/>
            </a:solidFill>
          </a:endParaRPr>
        </a:p>
      </dsp:txBody>
      <dsp:txXfrm>
        <a:off x="3338125" y="2125142"/>
        <a:ext cx="4979701" cy="1499631"/>
      </dsp:txXfrm>
    </dsp:sp>
    <dsp:sp modelId="{01FF3953-533F-4ABE-BEBD-496F80FE8554}">
      <dsp:nvSpPr>
        <dsp:cNvPr id="0" name=""/>
        <dsp:cNvSpPr/>
      </dsp:nvSpPr>
      <dsp:spPr>
        <a:xfrm rot="16200000">
          <a:off x="5511706" y="1727746"/>
          <a:ext cx="632538" cy="0"/>
        </a:xfrm>
        <a:custGeom>
          <a:avLst/>
          <a:gdLst/>
          <a:ahLst/>
          <a:cxnLst/>
          <a:rect l="0" t="0" r="0" b="0"/>
          <a:pathLst>
            <a:path>
              <a:moveTo>
                <a:pt x="0" y="0"/>
              </a:moveTo>
              <a:lnTo>
                <a:pt x="6325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6C028-38E2-454C-A54B-0EF87AC141C7}">
      <dsp:nvSpPr>
        <dsp:cNvPr id="0" name=""/>
        <dsp:cNvSpPr/>
      </dsp:nvSpPr>
      <dsp:spPr>
        <a:xfrm>
          <a:off x="4258482" y="298014"/>
          <a:ext cx="3138985" cy="111346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أشغال التهيئة الإضافية </a:t>
          </a:r>
          <a:endParaRPr lang="fr-FR" sz="3200" kern="1200" dirty="0">
            <a:solidFill>
              <a:schemeClr val="bg1"/>
            </a:solidFill>
          </a:endParaRPr>
        </a:p>
      </dsp:txBody>
      <dsp:txXfrm>
        <a:off x="4312837" y="352369"/>
        <a:ext cx="3030275" cy="1004753"/>
      </dsp:txXfrm>
    </dsp:sp>
    <dsp:sp modelId="{B35BF051-833C-44AD-88F3-E6D392A1291A}">
      <dsp:nvSpPr>
        <dsp:cNvPr id="0" name=""/>
        <dsp:cNvSpPr/>
      </dsp:nvSpPr>
      <dsp:spPr>
        <a:xfrm rot="2357968">
          <a:off x="6766320" y="3921237"/>
          <a:ext cx="679967" cy="0"/>
        </a:xfrm>
        <a:custGeom>
          <a:avLst/>
          <a:gdLst/>
          <a:ahLst/>
          <a:cxnLst/>
          <a:rect l="0" t="0" r="0" b="0"/>
          <a:pathLst>
            <a:path>
              <a:moveTo>
                <a:pt x="0" y="0"/>
              </a:moveTo>
              <a:lnTo>
                <a:pt x="6799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01D5C3-C95F-4CCF-8790-4C16D2F51E0D}">
      <dsp:nvSpPr>
        <dsp:cNvPr id="0" name=""/>
        <dsp:cNvSpPr/>
      </dsp:nvSpPr>
      <dsp:spPr>
        <a:xfrm>
          <a:off x="5934721" y="4136574"/>
          <a:ext cx="4209157" cy="1096594"/>
        </a:xfrm>
        <a:prstGeom prst="round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ar-EG" sz="3500" b="1" kern="1200" dirty="0" smtClean="0">
              <a:solidFill>
                <a:schemeClr val="bg1"/>
              </a:solidFill>
              <a:latin typeface="Sakkal Majalla" panose="02000000000000000000" pitchFamily="2" charset="-78"/>
              <a:cs typeface="Sakkal Majalla" panose="02000000000000000000" pitchFamily="2" charset="-78"/>
            </a:rPr>
            <a:t>التجهيزات </a:t>
          </a:r>
          <a:r>
            <a:rPr lang="ar-MA" sz="3500" b="1" kern="1200" dirty="0" smtClean="0">
              <a:solidFill>
                <a:schemeClr val="bg1"/>
              </a:solidFill>
              <a:latin typeface="Sakkal Majalla" panose="02000000000000000000" pitchFamily="2" charset="-78"/>
              <a:cs typeface="Sakkal Majalla" panose="02000000000000000000" pitchFamily="2" charset="-78"/>
            </a:rPr>
            <a:t>المكتبية </a:t>
          </a:r>
          <a:r>
            <a:rPr lang="ar-EG" sz="3500" b="1" kern="1200" dirty="0" smtClean="0">
              <a:solidFill>
                <a:schemeClr val="bg1"/>
              </a:solidFill>
              <a:latin typeface="Sakkal Majalla" panose="02000000000000000000" pitchFamily="2" charset="-78"/>
              <a:cs typeface="Sakkal Majalla" panose="02000000000000000000" pitchFamily="2" charset="-78"/>
            </a:rPr>
            <a:t>والمعدات</a:t>
          </a:r>
          <a:endParaRPr lang="fr-FR" sz="3500" kern="1200" dirty="0">
            <a:solidFill>
              <a:schemeClr val="bg1"/>
            </a:solidFill>
          </a:endParaRPr>
        </a:p>
      </dsp:txBody>
      <dsp:txXfrm>
        <a:off x="5988252" y="4190105"/>
        <a:ext cx="4102095" cy="989532"/>
      </dsp:txXfrm>
    </dsp:sp>
    <dsp:sp modelId="{367EA00F-227C-4C57-A1F9-4F4C179D7344}">
      <dsp:nvSpPr>
        <dsp:cNvPr id="0" name=""/>
        <dsp:cNvSpPr/>
      </dsp:nvSpPr>
      <dsp:spPr>
        <a:xfrm rot="8442032">
          <a:off x="4221474" y="3917020"/>
          <a:ext cx="666650" cy="0"/>
        </a:xfrm>
        <a:custGeom>
          <a:avLst/>
          <a:gdLst/>
          <a:ahLst/>
          <a:cxnLst/>
          <a:rect l="0" t="0" r="0" b="0"/>
          <a:pathLst>
            <a:path>
              <a:moveTo>
                <a:pt x="0" y="0"/>
              </a:moveTo>
              <a:lnTo>
                <a:pt x="6666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67775-C22D-41EC-9119-7D1874BCA4B2}">
      <dsp:nvSpPr>
        <dsp:cNvPr id="0" name=""/>
        <dsp:cNvSpPr/>
      </dsp:nvSpPr>
      <dsp:spPr>
        <a:xfrm>
          <a:off x="1460291" y="4128139"/>
          <a:ext cx="4312720" cy="111346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ar-MA" sz="2900" b="1" kern="1200" dirty="0" smtClean="0">
              <a:solidFill>
                <a:schemeClr val="bg1"/>
              </a:solidFill>
              <a:latin typeface="Sakkal Majalla" panose="02000000000000000000" pitchFamily="2" charset="-78"/>
              <a:cs typeface="Sakkal Majalla" panose="02000000000000000000" pitchFamily="2" charset="-78"/>
            </a:rPr>
            <a:t>التجهيزات المرتبطة بالنظام المعلوماتي </a:t>
          </a:r>
          <a:endParaRPr lang="fr-FR" sz="2900" kern="1200" dirty="0">
            <a:solidFill>
              <a:schemeClr val="bg1"/>
            </a:solidFill>
          </a:endParaRPr>
        </a:p>
      </dsp:txBody>
      <dsp:txXfrm>
        <a:off x="1514646" y="4182494"/>
        <a:ext cx="4204010" cy="10047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7D8F-62DB-4F3E-B151-52B2AB140AB4}">
      <dsp:nvSpPr>
        <dsp:cNvPr id="0" name=""/>
        <dsp:cNvSpPr/>
      </dsp:nvSpPr>
      <dsp:spPr>
        <a:xfrm>
          <a:off x="2315207" y="1985029"/>
          <a:ext cx="3343959" cy="2521227"/>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ar-MA" sz="2400" b="1" kern="1200" dirty="0" smtClean="0">
              <a:solidFill>
                <a:schemeClr val="tx1"/>
              </a:solidFill>
              <a:latin typeface="Sakkal Majalla" panose="02000000000000000000" pitchFamily="2" charset="-78"/>
              <a:cs typeface="Sakkal Majalla" panose="02000000000000000000" pitchFamily="2" charset="-78"/>
            </a:rPr>
            <a:t>وضع نظام معلوماتي رهن إشارة الجماعات لعصرنة تدبير المحطات الطرقية</a:t>
          </a:r>
          <a:endParaRPr lang="fr-FR" sz="2400" kern="1200" dirty="0">
            <a:solidFill>
              <a:schemeClr val="tx1"/>
            </a:solidFill>
          </a:endParaRPr>
        </a:p>
      </dsp:txBody>
      <dsp:txXfrm>
        <a:off x="2804918" y="2354254"/>
        <a:ext cx="2364537" cy="1782777"/>
      </dsp:txXfrm>
    </dsp:sp>
    <dsp:sp modelId="{1EFDD727-0EE2-48A0-BBB0-B73FCE771CD7}">
      <dsp:nvSpPr>
        <dsp:cNvPr id="0" name=""/>
        <dsp:cNvSpPr/>
      </dsp:nvSpPr>
      <dsp:spPr>
        <a:xfrm rot="16200000">
          <a:off x="3887546" y="1865244"/>
          <a:ext cx="199280" cy="40288"/>
        </a:xfrm>
        <a:custGeom>
          <a:avLst/>
          <a:gdLst/>
          <a:ahLst/>
          <a:cxnLst/>
          <a:rect l="0" t="0" r="0" b="0"/>
          <a:pathLst>
            <a:path>
              <a:moveTo>
                <a:pt x="0" y="20144"/>
              </a:moveTo>
              <a:lnTo>
                <a:pt x="199280"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82205" y="1880406"/>
        <a:ext cx="9964" cy="9964"/>
      </dsp:txXfrm>
    </dsp:sp>
    <dsp:sp modelId="{C77DDB5F-D135-42EF-A6C7-631D5E934A4A}">
      <dsp:nvSpPr>
        <dsp:cNvPr id="0" name=""/>
        <dsp:cNvSpPr/>
      </dsp:nvSpPr>
      <dsp:spPr>
        <a:xfrm>
          <a:off x="2928963" y="-33489"/>
          <a:ext cx="2116446" cy="1819237"/>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smtClean="0">
              <a:solidFill>
                <a:schemeClr val="tx1"/>
              </a:solidFill>
              <a:latin typeface="Sakkal Majalla" panose="02000000000000000000" pitchFamily="2" charset="-78"/>
              <a:cs typeface="Sakkal Majalla" panose="02000000000000000000" pitchFamily="2" charset="-78"/>
            </a:rPr>
            <a:t>اقتناء ترخيص لنظام معلوماتي</a:t>
          </a:r>
          <a:endParaRPr lang="fr-FR" sz="2400" kern="1200" dirty="0"/>
        </a:p>
      </dsp:txBody>
      <dsp:txXfrm>
        <a:off x="3238909" y="232932"/>
        <a:ext cx="1496554" cy="1286395"/>
      </dsp:txXfrm>
    </dsp:sp>
    <dsp:sp modelId="{88DA496F-D7BB-43FC-B379-E85C3AC737DE}">
      <dsp:nvSpPr>
        <dsp:cNvPr id="0" name=""/>
        <dsp:cNvSpPr/>
      </dsp:nvSpPr>
      <dsp:spPr>
        <a:xfrm rot="1206180">
          <a:off x="5477094" y="3856195"/>
          <a:ext cx="466546" cy="40288"/>
        </a:xfrm>
        <a:custGeom>
          <a:avLst/>
          <a:gdLst/>
          <a:ahLst/>
          <a:cxnLst/>
          <a:rect l="0" t="0" r="0" b="0"/>
          <a:pathLst>
            <a:path>
              <a:moveTo>
                <a:pt x="0" y="20144"/>
              </a:moveTo>
              <a:lnTo>
                <a:pt x="466546"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698704" y="3864676"/>
        <a:ext cx="23327" cy="23327"/>
      </dsp:txXfrm>
    </dsp:sp>
    <dsp:sp modelId="{A6D1D785-6B0F-4037-BDD5-4049ED7CD4DC}">
      <dsp:nvSpPr>
        <dsp:cNvPr id="0" name=""/>
        <dsp:cNvSpPr/>
      </dsp:nvSpPr>
      <dsp:spPr>
        <a:xfrm>
          <a:off x="5844455" y="3321557"/>
          <a:ext cx="2283543" cy="2043513"/>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smtClean="0">
              <a:solidFill>
                <a:schemeClr val="tx1"/>
              </a:solidFill>
              <a:latin typeface="Sakkal Majalla" panose="02000000000000000000" pitchFamily="2" charset="-78"/>
              <a:cs typeface="Sakkal Majalla" panose="02000000000000000000" pitchFamily="2" charset="-78"/>
            </a:rPr>
            <a:t>وضع النظام المعلوماتي </a:t>
          </a:r>
          <a:endParaRPr lang="fr-FR" sz="2400" kern="1200" dirty="0">
            <a:solidFill>
              <a:schemeClr val="tx1"/>
            </a:solidFill>
          </a:endParaRPr>
        </a:p>
      </dsp:txBody>
      <dsp:txXfrm>
        <a:off x="6178872" y="3620823"/>
        <a:ext cx="1614709" cy="1444981"/>
      </dsp:txXfrm>
    </dsp:sp>
    <dsp:sp modelId="{47894EF8-06D9-4EA8-8A47-29E4CEED239E}">
      <dsp:nvSpPr>
        <dsp:cNvPr id="0" name=""/>
        <dsp:cNvSpPr/>
      </dsp:nvSpPr>
      <dsp:spPr>
        <a:xfrm rot="9638028">
          <a:off x="1905977" y="3854693"/>
          <a:ext cx="582288" cy="40288"/>
        </a:xfrm>
        <a:custGeom>
          <a:avLst/>
          <a:gdLst/>
          <a:ahLst/>
          <a:cxnLst/>
          <a:rect l="0" t="0" r="0" b="0"/>
          <a:pathLst>
            <a:path>
              <a:moveTo>
                <a:pt x="0" y="20144"/>
              </a:moveTo>
              <a:lnTo>
                <a:pt x="582288"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182564" y="3860280"/>
        <a:ext cx="29114" cy="29114"/>
      </dsp:txXfrm>
    </dsp:sp>
    <dsp:sp modelId="{AD7EF07D-651D-4FC5-BC85-723897A46D0D}">
      <dsp:nvSpPr>
        <dsp:cNvPr id="0" name=""/>
        <dsp:cNvSpPr/>
      </dsp:nvSpPr>
      <dsp:spPr>
        <a:xfrm>
          <a:off x="15" y="3291292"/>
          <a:ext cx="1976292" cy="2016970"/>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1"/>
              </a:solidFill>
              <a:latin typeface="Sakkal Majalla" panose="02000000000000000000" pitchFamily="2" charset="-78"/>
              <a:cs typeface="Sakkal Majalla" panose="02000000000000000000" pitchFamily="2" charset="-78"/>
            </a:rPr>
            <a:t>المواكبة              و التكوين</a:t>
          </a:r>
          <a:endParaRPr lang="fr-FR" sz="2400" kern="1200" dirty="0">
            <a:latin typeface="Sakkal Majalla" panose="02000000000000000000" pitchFamily="2" charset="-78"/>
            <a:cs typeface="Sakkal Majalla" panose="02000000000000000000" pitchFamily="2" charset="-78"/>
          </a:endParaRPr>
        </a:p>
      </dsp:txBody>
      <dsp:txXfrm>
        <a:off x="289436" y="3586670"/>
        <a:ext cx="1397450" cy="14262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E6950-3CFE-3D42-83AE-AF16B0B6B052}">
      <dsp:nvSpPr>
        <dsp:cNvPr id="0" name=""/>
        <dsp:cNvSpPr/>
      </dsp:nvSpPr>
      <dsp:spPr>
        <a:xfrm rot="16200000">
          <a:off x="1597789" y="-1597789"/>
          <a:ext cx="2274493" cy="5470071"/>
        </a:xfrm>
        <a:prstGeom prst="round1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MA" sz="3200" b="1" u="none"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خبرة جيدة في تدبير المحطات الطرقية</a:t>
          </a:r>
          <a:endParaRPr lang="fr-FR" sz="3200" b="1" u="none" kern="1200" dirty="0">
            <a:solidFill>
              <a:schemeClr val="tx1"/>
            </a:solidFill>
            <a:latin typeface="Sakkal Majalla" panose="02000000000000000000" pitchFamily="2" charset="-78"/>
            <a:cs typeface="Sakkal Majalla" panose="02000000000000000000" pitchFamily="2" charset="-78"/>
          </a:endParaRPr>
        </a:p>
      </dsp:txBody>
      <dsp:txXfrm rot="5400000">
        <a:off x="0" y="0"/>
        <a:ext cx="5470071" cy="1705870"/>
      </dsp:txXfrm>
    </dsp:sp>
    <dsp:sp modelId="{B8D68F06-3AEF-B345-84B5-09C2CBD99AC2}">
      <dsp:nvSpPr>
        <dsp:cNvPr id="0" name=""/>
        <dsp:cNvSpPr/>
      </dsp:nvSpPr>
      <dsp:spPr>
        <a:xfrm>
          <a:off x="5470071" y="0"/>
          <a:ext cx="5470071" cy="2274493"/>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100000"/>
            </a:lnSpc>
            <a:spcBef>
              <a:spcPct val="0"/>
            </a:spcBef>
            <a:spcAft>
              <a:spcPct val="35000"/>
            </a:spcAft>
          </a:pPr>
          <a:r>
            <a:rPr lang="ar-MA" sz="2800" b="1" u="none"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المدبر الوحيد</a:t>
          </a:r>
        </a:p>
        <a:p>
          <a:pPr lvl="0" algn="ctr" defTabSz="1244600" rtl="1">
            <a:lnSpc>
              <a:spcPct val="100000"/>
            </a:lnSpc>
            <a:spcBef>
              <a:spcPct val="0"/>
            </a:spcBef>
            <a:spcAft>
              <a:spcPct val="35000"/>
            </a:spcAft>
          </a:pPr>
          <a:r>
            <a:rPr lang="ar-MA" sz="2800" b="1" u="none" kern="1200" dirty="0" smtClean="0">
              <a:solidFill>
                <a:schemeClr val="tx1"/>
              </a:solidFill>
              <a:latin typeface="Sakkal Majalla" panose="02000000000000000000" pitchFamily="2" charset="-78"/>
              <a:cs typeface="Sakkal Majalla" panose="02000000000000000000" pitchFamily="2" charset="-78"/>
            </a:rPr>
            <a:t> للمحطات الطرقية على المستوى الوطني</a:t>
          </a:r>
          <a:endParaRPr lang="fr-FR" sz="1400" b="1" kern="1200" dirty="0">
            <a:solidFill>
              <a:schemeClr val="bg1"/>
            </a:solidFill>
            <a:latin typeface="Trebuchet MS" panose="020B0603020202020204" pitchFamily="34" charset="0"/>
          </a:endParaRPr>
        </a:p>
      </dsp:txBody>
      <dsp:txXfrm>
        <a:off x="5470071" y="0"/>
        <a:ext cx="5470071" cy="1705870"/>
      </dsp:txXfrm>
    </dsp:sp>
    <dsp:sp modelId="{96539134-576D-7648-852E-DFE7936BFA4C}">
      <dsp:nvSpPr>
        <dsp:cNvPr id="0" name=""/>
        <dsp:cNvSpPr/>
      </dsp:nvSpPr>
      <dsp:spPr>
        <a:xfrm rot="10800000">
          <a:off x="0" y="2274493"/>
          <a:ext cx="5470071" cy="2274493"/>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MA" sz="2800" b="1" u="none" kern="1200" dirty="0" smtClean="0">
              <a:solidFill>
                <a:schemeClr val="tx1"/>
              </a:solidFill>
              <a:latin typeface="Sakkal Majalla" panose="02000000000000000000" pitchFamily="2" charset="-78"/>
              <a:cs typeface="Sakkal Majalla" panose="02000000000000000000" pitchFamily="2" charset="-78"/>
            </a:rPr>
            <a:t>إمكانية المساهمة في شركات التنمية المحلية</a:t>
          </a:r>
          <a:endParaRPr lang="fr-FR" sz="1500" b="1" u="none" kern="1200" dirty="0">
            <a:solidFill>
              <a:schemeClr val="tx1"/>
            </a:solidFill>
            <a:latin typeface="Sakkal Majalla" panose="02000000000000000000" pitchFamily="2" charset="-78"/>
            <a:cs typeface="Sakkal Majalla" panose="02000000000000000000" pitchFamily="2" charset="-78"/>
          </a:endParaRPr>
        </a:p>
      </dsp:txBody>
      <dsp:txXfrm rot="10800000">
        <a:off x="0" y="2843116"/>
        <a:ext cx="5470071" cy="1705870"/>
      </dsp:txXfrm>
    </dsp:sp>
    <dsp:sp modelId="{B941DD37-7E1F-DD43-8DC1-E13C617C0C0C}">
      <dsp:nvSpPr>
        <dsp:cNvPr id="0" name=""/>
        <dsp:cNvSpPr/>
      </dsp:nvSpPr>
      <dsp:spPr>
        <a:xfrm rot="5400000">
          <a:off x="7067860" y="676704"/>
          <a:ext cx="2274493" cy="5470071"/>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مدبر عمومي لا يسعى إلى الربح</a:t>
          </a:r>
          <a:endParaRPr lang="fr-FR" sz="2800" b="1" kern="1200" dirty="0">
            <a:solidFill>
              <a:schemeClr val="tx1"/>
            </a:solidFill>
            <a:latin typeface="Sakkal Majalla" panose="02000000000000000000" pitchFamily="2" charset="-78"/>
            <a:cs typeface="Sakkal Majalla" panose="02000000000000000000" pitchFamily="2" charset="-78"/>
          </a:endParaRPr>
        </a:p>
      </dsp:txBody>
      <dsp:txXfrm rot="-5400000">
        <a:off x="5470072" y="2843116"/>
        <a:ext cx="5470071" cy="1705870"/>
      </dsp:txXfrm>
    </dsp:sp>
    <dsp:sp modelId="{FE45E7FE-E7A2-5947-9FBE-95A92B87252B}">
      <dsp:nvSpPr>
        <dsp:cNvPr id="0" name=""/>
        <dsp:cNvSpPr/>
      </dsp:nvSpPr>
      <dsp:spPr>
        <a:xfrm>
          <a:off x="2210313" y="1670325"/>
          <a:ext cx="6519515" cy="120833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لماذا الشركة الوطنية للنقل و الوسائل </a:t>
          </a:r>
          <a:r>
            <a:rPr lang="ar-MA" sz="3200" b="1" kern="1200" dirty="0" err="1" smtClean="0">
              <a:solidFill>
                <a:schemeClr val="bg1"/>
              </a:solidFill>
              <a:latin typeface="Sakkal Majalla" panose="02000000000000000000" pitchFamily="2" charset="-78"/>
              <a:cs typeface="Sakkal Majalla" panose="02000000000000000000" pitchFamily="2" charset="-78"/>
            </a:rPr>
            <a:t>اللوجستيكية</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2269299" y="1729311"/>
        <a:ext cx="6401543" cy="10903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53BD-A302-4878-8D2B-F6273567A849}">
      <dsp:nvSpPr>
        <dsp:cNvPr id="0" name=""/>
        <dsp:cNvSpPr/>
      </dsp:nvSpPr>
      <dsp:spPr>
        <a:xfrm>
          <a:off x="5826511" y="2585628"/>
          <a:ext cx="4122299" cy="715440"/>
        </a:xfrm>
        <a:custGeom>
          <a:avLst/>
          <a:gdLst/>
          <a:ahLst/>
          <a:cxnLst/>
          <a:rect l="0" t="0" r="0" b="0"/>
          <a:pathLst>
            <a:path>
              <a:moveTo>
                <a:pt x="0" y="0"/>
              </a:moveTo>
              <a:lnTo>
                <a:pt x="0" y="357720"/>
              </a:lnTo>
              <a:lnTo>
                <a:pt x="4122299" y="357720"/>
              </a:lnTo>
              <a:lnTo>
                <a:pt x="4122299" y="715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6D160-2D11-4B9A-B915-3954176C63A4}">
      <dsp:nvSpPr>
        <dsp:cNvPr id="0" name=""/>
        <dsp:cNvSpPr/>
      </dsp:nvSpPr>
      <dsp:spPr>
        <a:xfrm>
          <a:off x="5780791" y="2585628"/>
          <a:ext cx="91440" cy="715440"/>
        </a:xfrm>
        <a:custGeom>
          <a:avLst/>
          <a:gdLst/>
          <a:ahLst/>
          <a:cxnLst/>
          <a:rect l="0" t="0" r="0" b="0"/>
          <a:pathLst>
            <a:path>
              <a:moveTo>
                <a:pt x="45720" y="0"/>
              </a:moveTo>
              <a:lnTo>
                <a:pt x="45720" y="715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F048D-D2E8-4FC3-807B-B097B5D08ABE}">
      <dsp:nvSpPr>
        <dsp:cNvPr id="0" name=""/>
        <dsp:cNvSpPr/>
      </dsp:nvSpPr>
      <dsp:spPr>
        <a:xfrm>
          <a:off x="1704212" y="2585628"/>
          <a:ext cx="4122299" cy="715440"/>
        </a:xfrm>
        <a:custGeom>
          <a:avLst/>
          <a:gdLst/>
          <a:ahLst/>
          <a:cxnLst/>
          <a:rect l="0" t="0" r="0" b="0"/>
          <a:pathLst>
            <a:path>
              <a:moveTo>
                <a:pt x="4122299" y="0"/>
              </a:moveTo>
              <a:lnTo>
                <a:pt x="4122299" y="357720"/>
              </a:lnTo>
              <a:lnTo>
                <a:pt x="0" y="357720"/>
              </a:lnTo>
              <a:lnTo>
                <a:pt x="0" y="715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2E813-9745-4A6F-BADE-1DB8BCC0F874}">
      <dsp:nvSpPr>
        <dsp:cNvPr id="0" name=""/>
        <dsp:cNvSpPr/>
      </dsp:nvSpPr>
      <dsp:spPr>
        <a:xfrm>
          <a:off x="4123082" y="882199"/>
          <a:ext cx="3406859" cy="170342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MA" sz="40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a:t>
          </a:r>
        </a:p>
        <a:p>
          <a:pPr lvl="0" algn="ctr" defTabSz="1778000" rtl="1">
            <a:lnSpc>
              <a:spcPct val="90000"/>
            </a:lnSpc>
            <a:spcBef>
              <a:spcPct val="0"/>
            </a:spcBef>
            <a:spcAft>
              <a:spcPct val="35000"/>
            </a:spcAft>
          </a:pPr>
          <a:r>
            <a:rPr lang="ar-MA" sz="4000" b="1" kern="1200"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للجماعات </a:t>
          </a:r>
          <a:endParaRPr lang="fr-FR" sz="4000" kern="1200" dirty="0">
            <a:solidFill>
              <a:schemeClr val="tx1"/>
            </a:solidFill>
          </a:endParaRPr>
        </a:p>
      </dsp:txBody>
      <dsp:txXfrm>
        <a:off x="4123082" y="882199"/>
        <a:ext cx="3406859" cy="1703429"/>
      </dsp:txXfrm>
    </dsp:sp>
    <dsp:sp modelId="{21B94705-2A2E-406A-B17C-6181401D7ABC}">
      <dsp:nvSpPr>
        <dsp:cNvPr id="0" name=""/>
        <dsp:cNvSpPr/>
      </dsp:nvSpPr>
      <dsp:spPr>
        <a:xfrm>
          <a:off x="782" y="3301069"/>
          <a:ext cx="3406859" cy="1703429"/>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MA" sz="2500" b="1" kern="1200" dirty="0" smtClean="0">
              <a:solidFill>
                <a:schemeClr val="tx1"/>
              </a:solidFill>
              <a:latin typeface="Sakkal Majalla" panose="02000000000000000000" pitchFamily="2" charset="-78"/>
              <a:cs typeface="Sakkal Majalla" panose="02000000000000000000" pitchFamily="2" charset="-78"/>
            </a:rPr>
            <a:t>إعداد اتفاقية التدبير و </a:t>
          </a:r>
          <a:r>
            <a:rPr lang="ar-EG" sz="2500" b="1" kern="1200" dirty="0" smtClean="0">
              <a:solidFill>
                <a:schemeClr val="tx1"/>
              </a:solidFill>
              <a:latin typeface="Sakkal Majalla" panose="02000000000000000000" pitchFamily="2" charset="-78"/>
              <a:cs typeface="Sakkal Majalla" panose="02000000000000000000" pitchFamily="2" charset="-78"/>
            </a:rPr>
            <a:t>دفاتر التحملات</a:t>
          </a:r>
          <a:r>
            <a:rPr lang="ar-MA" sz="2500" b="1" kern="1200" dirty="0" smtClean="0">
              <a:solidFill>
                <a:schemeClr val="tx1"/>
              </a:solidFill>
              <a:latin typeface="Sakkal Majalla" panose="02000000000000000000" pitchFamily="2" charset="-78"/>
              <a:cs typeface="Sakkal Majalla" panose="02000000000000000000" pitchFamily="2" charset="-78"/>
            </a:rPr>
            <a:t> ل</a:t>
          </a:r>
          <a:r>
            <a:rPr lang="ar-EG" sz="2500" b="1" kern="1200"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sz="2500" b="1" kern="1200" dirty="0" smtClean="0">
              <a:solidFill>
                <a:schemeClr val="tx1"/>
              </a:solidFill>
              <a:latin typeface="Sakkal Majalla" panose="02000000000000000000" pitchFamily="2" charset="-78"/>
              <a:cs typeface="Sakkal Majalla" panose="02000000000000000000" pitchFamily="2" charset="-78"/>
            </a:rPr>
            <a:t>للمحطة لكل من مدن الرباط وتازة      و مراكش المضيق</a:t>
          </a:r>
          <a:endParaRPr lang="fr-FR" sz="2500" kern="1200" dirty="0">
            <a:solidFill>
              <a:schemeClr val="tx1"/>
            </a:solidFill>
          </a:endParaRPr>
        </a:p>
      </dsp:txBody>
      <dsp:txXfrm>
        <a:off x="782" y="3301069"/>
        <a:ext cx="3406859" cy="1703429"/>
      </dsp:txXfrm>
    </dsp:sp>
    <dsp:sp modelId="{72F2B8A6-7348-4436-9825-4C276836AC5A}">
      <dsp:nvSpPr>
        <dsp:cNvPr id="0" name=""/>
        <dsp:cNvSpPr/>
      </dsp:nvSpPr>
      <dsp:spPr>
        <a:xfrm>
          <a:off x="4123082" y="3301069"/>
          <a:ext cx="3406859" cy="1703429"/>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MA" sz="2500" b="1" kern="1200" dirty="0" smtClean="0">
              <a:solidFill>
                <a:schemeClr val="tx1"/>
              </a:solidFill>
              <a:latin typeface="Sakkal Majalla" panose="02000000000000000000" pitchFamily="2" charset="-78"/>
              <a:cs typeface="Sakkal Majalla" panose="02000000000000000000" pitchFamily="2" charset="-78"/>
            </a:rPr>
            <a:t>إعداد الدراسة المالية لكل من طنجة و الرباط و مراكش و تازة</a:t>
          </a:r>
          <a:endParaRPr lang="fr-FR" sz="2500" kern="1200" dirty="0">
            <a:solidFill>
              <a:schemeClr val="tx1"/>
            </a:solidFill>
          </a:endParaRPr>
        </a:p>
      </dsp:txBody>
      <dsp:txXfrm>
        <a:off x="4123082" y="3301069"/>
        <a:ext cx="3406859" cy="1703429"/>
      </dsp:txXfrm>
    </dsp:sp>
    <dsp:sp modelId="{707C5E9B-010C-4595-9222-C4C87EC3B819}">
      <dsp:nvSpPr>
        <dsp:cNvPr id="0" name=""/>
        <dsp:cNvSpPr/>
      </dsp:nvSpPr>
      <dsp:spPr>
        <a:xfrm>
          <a:off x="8245382" y="3301069"/>
          <a:ext cx="3406859" cy="1703429"/>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MA" sz="2500" b="1" kern="1200" dirty="0" smtClean="0">
              <a:solidFill>
                <a:schemeClr val="tx1"/>
              </a:solidFill>
              <a:latin typeface="Sakkal Majalla" panose="02000000000000000000" pitchFamily="2" charset="-78"/>
              <a:cs typeface="Sakkal Majalla" panose="02000000000000000000" pitchFamily="2" charset="-78"/>
            </a:rPr>
            <a:t>إعداد </a:t>
          </a:r>
          <a:r>
            <a:rPr lang="ar-MA" sz="2500" b="1" kern="1200" dirty="0" err="1" smtClean="0">
              <a:solidFill>
                <a:schemeClr val="tx1"/>
              </a:solidFill>
              <a:latin typeface="Sakkal Majalla" panose="02000000000000000000" pitchFamily="2" charset="-78"/>
              <a:cs typeface="Sakkal Majalla" panose="02000000000000000000" pitchFamily="2" charset="-78"/>
            </a:rPr>
            <a:t>الأ</a:t>
          </a:r>
          <a:r>
            <a:rPr lang="ar-EG" sz="2500" b="1" kern="1200" dirty="0" err="1" smtClean="0">
              <a:solidFill>
                <a:schemeClr val="tx1"/>
              </a:solidFill>
              <a:latin typeface="Sakkal Majalla" panose="02000000000000000000" pitchFamily="2" charset="-78"/>
              <a:cs typeface="Sakkal Majalla" panose="02000000000000000000" pitchFamily="2" charset="-78"/>
            </a:rPr>
            <a:t>نظمة</a:t>
          </a:r>
          <a:r>
            <a:rPr lang="ar-EG" sz="2500" b="1" kern="1200" dirty="0" smtClean="0">
              <a:solidFill>
                <a:schemeClr val="tx1"/>
              </a:solidFill>
              <a:latin typeface="Sakkal Majalla" panose="02000000000000000000" pitchFamily="2" charset="-78"/>
              <a:cs typeface="Sakkal Majalla" panose="02000000000000000000" pitchFamily="2" charset="-78"/>
            </a:rPr>
            <a:t> </a:t>
          </a:r>
          <a:r>
            <a:rPr lang="ar-MA" sz="2500" b="1" kern="1200" dirty="0" smtClean="0">
              <a:solidFill>
                <a:schemeClr val="tx1"/>
              </a:solidFill>
              <a:latin typeface="Sakkal Majalla" panose="02000000000000000000" pitchFamily="2" charset="-78"/>
              <a:cs typeface="Sakkal Majalla" panose="02000000000000000000" pitchFamily="2" charset="-78"/>
            </a:rPr>
            <a:t> </a:t>
          </a:r>
          <a:r>
            <a:rPr lang="ar-MA" sz="2500" b="1" kern="1200" dirty="0" err="1" smtClean="0">
              <a:solidFill>
                <a:schemeClr val="tx1"/>
              </a:solidFill>
              <a:latin typeface="Sakkal Majalla" panose="02000000000000000000" pitchFamily="2" charset="-78"/>
              <a:cs typeface="Sakkal Majalla" panose="02000000000000000000" pitchFamily="2" charset="-78"/>
            </a:rPr>
            <a:t>الأ</a:t>
          </a:r>
          <a:r>
            <a:rPr lang="ar-EG" sz="2500" b="1" kern="1200" dirty="0" err="1" smtClean="0">
              <a:solidFill>
                <a:schemeClr val="tx1"/>
              </a:solidFill>
              <a:latin typeface="Sakkal Majalla" panose="02000000000000000000" pitchFamily="2" charset="-78"/>
              <a:cs typeface="Sakkal Majalla" panose="02000000000000000000" pitchFamily="2" charset="-78"/>
            </a:rPr>
            <a:t>ساسية</a:t>
          </a:r>
          <a:r>
            <a:rPr lang="ar-EG" sz="2500" b="1" kern="1200" dirty="0" smtClean="0">
              <a:solidFill>
                <a:schemeClr val="tx1"/>
              </a:solidFill>
              <a:latin typeface="Sakkal Majalla" panose="02000000000000000000" pitchFamily="2" charset="-78"/>
              <a:cs typeface="Sakkal Majalla" panose="02000000000000000000" pitchFamily="2" charset="-78"/>
            </a:rPr>
            <a:t> لإحداث</a:t>
          </a:r>
          <a:r>
            <a:rPr lang="ar-MA" sz="2500" b="1" kern="1200" dirty="0" smtClean="0">
              <a:solidFill>
                <a:schemeClr val="tx1"/>
              </a:solidFill>
              <a:latin typeface="Sakkal Majalla" panose="02000000000000000000" pitchFamily="2" charset="-78"/>
              <a:cs typeface="Sakkal Majalla" panose="02000000000000000000" pitchFamily="2" charset="-78"/>
            </a:rPr>
            <a:t> </a:t>
          </a:r>
          <a:r>
            <a:rPr lang="ar-MA" sz="2500" b="1" kern="12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لشركات التنمية المحلية</a:t>
          </a:r>
          <a:r>
            <a:rPr lang="ar-EG" sz="2500" b="1" kern="1200" dirty="0" smtClean="0">
              <a:solidFill>
                <a:schemeClr val="tx1"/>
              </a:solidFill>
              <a:latin typeface="Sakkal Majalla" panose="02000000000000000000" pitchFamily="2" charset="-78"/>
              <a:cs typeface="Sakkal Majalla" panose="02000000000000000000" pitchFamily="2" charset="-78"/>
            </a:rPr>
            <a:t> </a:t>
          </a:r>
          <a:r>
            <a:rPr lang="ar-MA" sz="2500" b="1" kern="1200" dirty="0" smtClean="0">
              <a:solidFill>
                <a:schemeClr val="tx1"/>
              </a:solidFill>
              <a:latin typeface="Sakkal Majalla" panose="02000000000000000000" pitchFamily="2" charset="-78"/>
              <a:cs typeface="Sakkal Majalla" panose="02000000000000000000" pitchFamily="2" charset="-78"/>
            </a:rPr>
            <a:t>لكل من الرباط و مراكش و تازة</a:t>
          </a:r>
          <a:endParaRPr lang="fr-FR" sz="2500" kern="1200" dirty="0">
            <a:solidFill>
              <a:schemeClr val="tx1"/>
            </a:solidFill>
            <a:latin typeface="Sakkal Majalla" panose="02000000000000000000" pitchFamily="2" charset="-78"/>
            <a:cs typeface="Sakkal Majalla" panose="02000000000000000000" pitchFamily="2" charset="-78"/>
          </a:endParaRPr>
        </a:p>
      </dsp:txBody>
      <dsp:txXfrm>
        <a:off x="8245382" y="3301069"/>
        <a:ext cx="3406859" cy="17034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1551-34A7-423E-88FD-D2782CC02ECA}">
      <dsp:nvSpPr>
        <dsp:cNvPr id="0" name=""/>
        <dsp:cNvSpPr/>
      </dsp:nvSpPr>
      <dsp:spPr>
        <a:xfrm>
          <a:off x="1532940" y="355685"/>
          <a:ext cx="4370425" cy="437033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EG" sz="2600" b="1" kern="1200" dirty="0" smtClean="0">
              <a:solidFill>
                <a:schemeClr val="tx1"/>
              </a:solidFill>
              <a:latin typeface="Sakkal Majalla" panose="02000000000000000000" pitchFamily="2" charset="-78"/>
              <a:cs typeface="Sakkal Majalla" panose="02000000000000000000" pitchFamily="2" charset="-78"/>
            </a:rPr>
            <a:t>الدعم المالي </a:t>
          </a:r>
          <a:r>
            <a:rPr lang="ar-MA" sz="2600" b="1" kern="1200" dirty="0" smtClean="0">
              <a:solidFill>
                <a:schemeClr val="tx1"/>
              </a:solidFill>
              <a:latin typeface="Sakkal Majalla" panose="02000000000000000000" pitchFamily="2" charset="-78"/>
              <a:cs typeface="Sakkal Majalla" panose="02000000000000000000" pitchFamily="2" charset="-78"/>
            </a:rPr>
            <a:t>لإنجاز الاشغال التهيئة الإضافية و التجهيزات</a:t>
          </a:r>
          <a:endParaRPr lang="fr-FR" sz="2600" kern="1200" dirty="0"/>
        </a:p>
      </dsp:txBody>
      <dsp:txXfrm>
        <a:off x="2172974" y="995705"/>
        <a:ext cx="3090357" cy="3090291"/>
      </dsp:txXfrm>
    </dsp:sp>
    <dsp:sp modelId="{E751C4BF-62A3-4DEB-BB26-4E6119C08272}">
      <dsp:nvSpPr>
        <dsp:cNvPr id="0" name=""/>
        <dsp:cNvSpPr/>
      </dsp:nvSpPr>
      <dsp:spPr>
        <a:xfrm>
          <a:off x="4026611" y="156569"/>
          <a:ext cx="486054" cy="486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7FACA-A241-40CA-8208-21B1FACFA550}">
      <dsp:nvSpPr>
        <dsp:cNvPr id="0" name=""/>
        <dsp:cNvSpPr/>
      </dsp:nvSpPr>
      <dsp:spPr>
        <a:xfrm>
          <a:off x="2875686" y="4401305"/>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48BD3-0CE4-4B91-BA09-825049626920}">
      <dsp:nvSpPr>
        <dsp:cNvPr id="0" name=""/>
        <dsp:cNvSpPr/>
      </dsp:nvSpPr>
      <dsp:spPr>
        <a:xfrm>
          <a:off x="6184595" y="2129345"/>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47957-94DE-420A-B446-3AE0217EA897}">
      <dsp:nvSpPr>
        <dsp:cNvPr id="0" name=""/>
        <dsp:cNvSpPr/>
      </dsp:nvSpPr>
      <dsp:spPr>
        <a:xfrm>
          <a:off x="4500473" y="4776051"/>
          <a:ext cx="486054" cy="486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44885-9313-44E2-837C-8531114B0CD5}">
      <dsp:nvSpPr>
        <dsp:cNvPr id="0" name=""/>
        <dsp:cNvSpPr/>
      </dsp:nvSpPr>
      <dsp:spPr>
        <a:xfrm>
          <a:off x="2975660" y="847347"/>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494C5-FB9A-416F-AA6B-06FC0CE08B16}">
      <dsp:nvSpPr>
        <dsp:cNvPr id="0" name=""/>
        <dsp:cNvSpPr/>
      </dsp:nvSpPr>
      <dsp:spPr>
        <a:xfrm>
          <a:off x="1866188" y="2862499"/>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334F4-DD73-4EF1-8939-894960C83178}">
      <dsp:nvSpPr>
        <dsp:cNvPr id="0" name=""/>
        <dsp:cNvSpPr/>
      </dsp:nvSpPr>
      <dsp:spPr>
        <a:xfrm>
          <a:off x="167436" y="1144489"/>
          <a:ext cx="1776780" cy="1776213"/>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latin typeface="Sakkal Majalla" panose="02000000000000000000" pitchFamily="2" charset="-78"/>
              <a:cs typeface="Sakkal Majalla" panose="02000000000000000000" pitchFamily="2" charset="-78"/>
            </a:rPr>
            <a:t>مراكش وتازة</a:t>
          </a:r>
          <a:endParaRPr lang="fr-FR" sz="2600" kern="1200" dirty="0">
            <a:latin typeface="Sakkal Majalla" panose="02000000000000000000" pitchFamily="2" charset="-78"/>
            <a:cs typeface="Sakkal Majalla" panose="02000000000000000000" pitchFamily="2" charset="-78"/>
          </a:endParaRPr>
        </a:p>
      </dsp:txBody>
      <dsp:txXfrm>
        <a:off x="427639" y="1404609"/>
        <a:ext cx="1256374" cy="1255973"/>
      </dsp:txXfrm>
    </dsp:sp>
    <dsp:sp modelId="{79D4CBCC-7343-4D80-B5A5-8508A2D87E3F}">
      <dsp:nvSpPr>
        <dsp:cNvPr id="0" name=""/>
        <dsp:cNvSpPr/>
      </dsp:nvSpPr>
      <dsp:spPr>
        <a:xfrm>
          <a:off x="3534867" y="862664"/>
          <a:ext cx="486054" cy="486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5CFAA-4AFA-4D34-B75E-F62C845C4309}">
      <dsp:nvSpPr>
        <dsp:cNvPr id="0" name=""/>
        <dsp:cNvSpPr/>
      </dsp:nvSpPr>
      <dsp:spPr>
        <a:xfrm>
          <a:off x="334060" y="3441466"/>
          <a:ext cx="878636" cy="878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B79E8-CD6D-4A8A-A935-D3A8A30453BF}">
      <dsp:nvSpPr>
        <dsp:cNvPr id="0" name=""/>
        <dsp:cNvSpPr/>
      </dsp:nvSpPr>
      <dsp:spPr>
        <a:xfrm>
          <a:off x="6351219" y="308714"/>
          <a:ext cx="1776780" cy="1776213"/>
        </a:xfrm>
        <a:prstGeom prst="ellipse">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21 مليون درهم</a:t>
          </a:r>
          <a:endParaRPr lang="fr-FR" sz="2600" kern="1200" dirty="0"/>
        </a:p>
      </dsp:txBody>
      <dsp:txXfrm>
        <a:off x="6611422" y="568834"/>
        <a:ext cx="1256374" cy="1255973"/>
      </dsp:txXfrm>
    </dsp:sp>
    <dsp:sp modelId="{E632120B-CEA6-4197-B558-99421CCC4F59}">
      <dsp:nvSpPr>
        <dsp:cNvPr id="0" name=""/>
        <dsp:cNvSpPr/>
      </dsp:nvSpPr>
      <dsp:spPr>
        <a:xfrm>
          <a:off x="5558739" y="1535062"/>
          <a:ext cx="486054" cy="486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ACE4A-A675-4845-9E6B-9ABB9943329C}">
      <dsp:nvSpPr>
        <dsp:cNvPr id="0" name=""/>
        <dsp:cNvSpPr/>
      </dsp:nvSpPr>
      <dsp:spPr>
        <a:xfrm>
          <a:off x="0" y="4487078"/>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3D47F-31B9-4283-BFB6-3AF83D42C0E7}">
      <dsp:nvSpPr>
        <dsp:cNvPr id="0" name=""/>
        <dsp:cNvSpPr/>
      </dsp:nvSpPr>
      <dsp:spPr>
        <a:xfrm>
          <a:off x="3509670" y="3985715"/>
          <a:ext cx="351942" cy="3522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ED07-F22D-4951-86CE-134EFD05D207}">
      <dsp:nvSpPr>
        <dsp:cNvPr id="0" name=""/>
        <dsp:cNvSpPr/>
      </dsp:nvSpPr>
      <dsp:spPr>
        <a:xfrm>
          <a:off x="2631765" y="223303"/>
          <a:ext cx="4901334" cy="4901229"/>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b="1" kern="1200" dirty="0" smtClean="0">
              <a:solidFill>
                <a:schemeClr val="tx1"/>
              </a:solidFill>
              <a:latin typeface="Sakkal Majalla" panose="02000000000000000000" pitchFamily="2" charset="-78"/>
              <a:cs typeface="Sakkal Majalla" panose="02000000000000000000" pitchFamily="2" charset="-78"/>
            </a:rPr>
            <a:t>النظام معلوماتي</a:t>
          </a:r>
          <a:endParaRPr lang="fr-FR" sz="3000" kern="1200" dirty="0">
            <a:solidFill>
              <a:schemeClr val="tx1"/>
            </a:solidFill>
          </a:endParaRPr>
        </a:p>
      </dsp:txBody>
      <dsp:txXfrm>
        <a:off x="3349549" y="941071"/>
        <a:ext cx="3465766" cy="3465693"/>
      </dsp:txXfrm>
    </dsp:sp>
    <dsp:sp modelId="{5306BF61-838E-4474-A2E5-E78155AA311C}">
      <dsp:nvSpPr>
        <dsp:cNvPr id="0" name=""/>
        <dsp:cNvSpPr/>
      </dsp:nvSpPr>
      <dsp:spPr>
        <a:xfrm>
          <a:off x="5428360" y="0"/>
          <a:ext cx="545099" cy="545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E2D0F-B21C-4195-A726-63CB347B197A}">
      <dsp:nvSpPr>
        <dsp:cNvPr id="0" name=""/>
        <dsp:cNvSpPr/>
      </dsp:nvSpPr>
      <dsp:spPr>
        <a:xfrm>
          <a:off x="4137624" y="4760376"/>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381ED-3815-4DB5-BDF1-02AAF04933BF}">
      <dsp:nvSpPr>
        <dsp:cNvPr id="0" name=""/>
        <dsp:cNvSpPr/>
      </dsp:nvSpPr>
      <dsp:spPr>
        <a:xfrm>
          <a:off x="7848491" y="2212424"/>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809A3-D980-4DC7-8FD4-0CBF0692948A}">
      <dsp:nvSpPr>
        <dsp:cNvPr id="0" name=""/>
        <dsp:cNvSpPr/>
      </dsp:nvSpPr>
      <dsp:spPr>
        <a:xfrm>
          <a:off x="5959786" y="5180645"/>
          <a:ext cx="545099" cy="545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6A85B-21DE-466F-ACE9-DC889E5C527C}">
      <dsp:nvSpPr>
        <dsp:cNvPr id="0" name=""/>
        <dsp:cNvSpPr/>
      </dsp:nvSpPr>
      <dsp:spPr>
        <a:xfrm>
          <a:off x="4249743" y="774691"/>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75D3C6-BD48-45B6-ABE0-0B7E7D7BF30D}">
      <dsp:nvSpPr>
        <dsp:cNvPr id="0" name=""/>
        <dsp:cNvSpPr/>
      </dsp:nvSpPr>
      <dsp:spPr>
        <a:xfrm>
          <a:off x="3005495" y="3034639"/>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682D0-CFBD-49F0-AB07-06E3102ACFAC}">
      <dsp:nvSpPr>
        <dsp:cNvPr id="0" name=""/>
        <dsp:cNvSpPr/>
      </dsp:nvSpPr>
      <dsp:spPr>
        <a:xfrm>
          <a:off x="997374" y="1107929"/>
          <a:ext cx="2198636" cy="19919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MA" sz="2400" b="1" kern="1200" dirty="0" smtClean="0">
              <a:solidFill>
                <a:schemeClr val="tx1"/>
              </a:solidFill>
              <a:latin typeface="Sakkal Majalla" panose="02000000000000000000" pitchFamily="2" charset="-78"/>
              <a:cs typeface="Sakkal Majalla" panose="02000000000000000000" pitchFamily="2" charset="-78"/>
            </a:rPr>
            <a:t>اقتناء ترخيص لنظام معلوماتي </a:t>
          </a:r>
          <a:endParaRPr lang="fr-FR" sz="2400" kern="1200" dirty="0"/>
        </a:p>
      </dsp:txBody>
      <dsp:txXfrm>
        <a:off x="1319357" y="1399648"/>
        <a:ext cx="1554670" cy="1408545"/>
      </dsp:txXfrm>
    </dsp:sp>
    <dsp:sp modelId="{494603E7-1F07-4BD9-888E-10891BE2AA07}">
      <dsp:nvSpPr>
        <dsp:cNvPr id="0" name=""/>
        <dsp:cNvSpPr/>
      </dsp:nvSpPr>
      <dsp:spPr>
        <a:xfrm>
          <a:off x="4876880" y="791869"/>
          <a:ext cx="545099" cy="545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8E255-D57C-4BC8-987F-57FB70E8A0B4}">
      <dsp:nvSpPr>
        <dsp:cNvPr id="0" name=""/>
        <dsp:cNvSpPr/>
      </dsp:nvSpPr>
      <dsp:spPr>
        <a:xfrm>
          <a:off x="1287248" y="3683937"/>
          <a:ext cx="985371" cy="985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DD738-B319-4894-B8E1-6743CBCF7E34}">
      <dsp:nvSpPr>
        <dsp:cNvPr id="0" name=""/>
        <dsp:cNvSpPr/>
      </dsp:nvSpPr>
      <dsp:spPr>
        <a:xfrm>
          <a:off x="8035356" y="170626"/>
          <a:ext cx="1992619" cy="1991983"/>
        </a:xfrm>
        <a:prstGeom prst="ellipse">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b="1" kern="1200" dirty="0" smtClean="0">
              <a:solidFill>
                <a:schemeClr val="bg1"/>
              </a:solidFill>
              <a:latin typeface="Sakkal Majalla" panose="02000000000000000000" pitchFamily="2" charset="-78"/>
              <a:cs typeface="Sakkal Majalla" panose="02000000000000000000" pitchFamily="2" charset="-78"/>
            </a:rPr>
            <a:t>3،6 مليون درهم</a:t>
          </a:r>
          <a:endParaRPr lang="fr-FR" sz="3000" kern="1200" dirty="0"/>
        </a:p>
      </dsp:txBody>
      <dsp:txXfrm>
        <a:off x="8327168" y="462345"/>
        <a:ext cx="1408995" cy="1408545"/>
      </dsp:txXfrm>
    </dsp:sp>
    <dsp:sp modelId="{D27CDFCC-93EE-41E9-B3A7-36D8BDAC65D2}">
      <dsp:nvSpPr>
        <dsp:cNvPr id="0" name=""/>
        <dsp:cNvSpPr/>
      </dsp:nvSpPr>
      <dsp:spPr>
        <a:xfrm>
          <a:off x="7146608" y="1545948"/>
          <a:ext cx="545099" cy="545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28AC0-2CAF-4928-AF77-AEDA178F44D6}">
      <dsp:nvSpPr>
        <dsp:cNvPr id="0" name=""/>
        <dsp:cNvSpPr/>
      </dsp:nvSpPr>
      <dsp:spPr>
        <a:xfrm>
          <a:off x="912606" y="4856568"/>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6C6BB-8750-41A0-8375-DEC8B29B166A}">
      <dsp:nvSpPr>
        <dsp:cNvPr id="0" name=""/>
        <dsp:cNvSpPr/>
      </dsp:nvSpPr>
      <dsp:spPr>
        <a:xfrm>
          <a:off x="4848623" y="4294301"/>
          <a:ext cx="394695" cy="395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53BD-A302-4878-8D2B-F6273567A849}">
      <dsp:nvSpPr>
        <dsp:cNvPr id="0" name=""/>
        <dsp:cNvSpPr/>
      </dsp:nvSpPr>
      <dsp:spPr>
        <a:xfrm>
          <a:off x="5932448" y="2592580"/>
          <a:ext cx="4197250" cy="728448"/>
        </a:xfrm>
        <a:custGeom>
          <a:avLst/>
          <a:gdLst/>
          <a:ahLst/>
          <a:cxnLst/>
          <a:rect l="0" t="0" r="0" b="0"/>
          <a:pathLst>
            <a:path>
              <a:moveTo>
                <a:pt x="0" y="0"/>
              </a:moveTo>
              <a:lnTo>
                <a:pt x="0" y="364224"/>
              </a:lnTo>
              <a:lnTo>
                <a:pt x="4197250" y="364224"/>
              </a:lnTo>
              <a:lnTo>
                <a:pt x="4197250" y="728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6D160-2D11-4B9A-B915-3954176C63A4}">
      <dsp:nvSpPr>
        <dsp:cNvPr id="0" name=""/>
        <dsp:cNvSpPr/>
      </dsp:nvSpPr>
      <dsp:spPr>
        <a:xfrm>
          <a:off x="5886728" y="2592580"/>
          <a:ext cx="91440" cy="728448"/>
        </a:xfrm>
        <a:custGeom>
          <a:avLst/>
          <a:gdLst/>
          <a:ahLst/>
          <a:cxnLst/>
          <a:rect l="0" t="0" r="0" b="0"/>
          <a:pathLst>
            <a:path>
              <a:moveTo>
                <a:pt x="45720" y="0"/>
              </a:moveTo>
              <a:lnTo>
                <a:pt x="45720" y="728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F048D-D2E8-4FC3-807B-B097B5D08ABE}">
      <dsp:nvSpPr>
        <dsp:cNvPr id="0" name=""/>
        <dsp:cNvSpPr/>
      </dsp:nvSpPr>
      <dsp:spPr>
        <a:xfrm>
          <a:off x="1735197" y="2592580"/>
          <a:ext cx="4197250" cy="728448"/>
        </a:xfrm>
        <a:custGeom>
          <a:avLst/>
          <a:gdLst/>
          <a:ahLst/>
          <a:cxnLst/>
          <a:rect l="0" t="0" r="0" b="0"/>
          <a:pathLst>
            <a:path>
              <a:moveTo>
                <a:pt x="4197250" y="0"/>
              </a:moveTo>
              <a:lnTo>
                <a:pt x="4197250" y="364224"/>
              </a:lnTo>
              <a:lnTo>
                <a:pt x="0" y="364224"/>
              </a:lnTo>
              <a:lnTo>
                <a:pt x="0" y="728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2E813-9745-4A6F-BADE-1DB8BCC0F874}">
      <dsp:nvSpPr>
        <dsp:cNvPr id="0" name=""/>
        <dsp:cNvSpPr/>
      </dsp:nvSpPr>
      <dsp:spPr>
        <a:xfrm>
          <a:off x="4198047" y="858179"/>
          <a:ext cx="3468802" cy="17344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endParaRPr lang="ar-MA" sz="3200" b="1" kern="1200"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endParaRPr>
        </a:p>
        <a:p>
          <a:pPr lvl="0" algn="ctr" defTabSz="1422400" rtl="1">
            <a:lnSpc>
              <a:spcPct val="90000"/>
            </a:lnSpc>
            <a:spcBef>
              <a:spcPct val="0"/>
            </a:spcBef>
            <a:spcAft>
              <a:spcPct val="35000"/>
            </a:spcAft>
          </a:pPr>
          <a:r>
            <a:rPr lang="ar-MA" sz="2800" b="1" kern="1200"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المواكبة القانونية لمدن العرائش  و تزنيت و وزان</a:t>
          </a:r>
          <a:r>
            <a:rPr lang="fr-FR" sz="2800" b="1" kern="1200"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r>
            <a:rPr lang="ar-MA" sz="2800" b="1" kern="1200"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و المضيق </a:t>
          </a:r>
          <a:r>
            <a:rPr lang="ar-MA" sz="2800" b="1" kern="1200" dirty="0" err="1"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الفنيدق</a:t>
          </a:r>
          <a:r>
            <a:rPr lang="ar-MA" sz="2800" b="1" kern="1200" dirty="0" smtClean="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 </a:t>
          </a:r>
        </a:p>
        <a:p>
          <a:pPr lvl="0" algn="ctr" defTabSz="1422400" rtl="1">
            <a:lnSpc>
              <a:spcPct val="90000"/>
            </a:lnSpc>
            <a:spcBef>
              <a:spcPct val="0"/>
            </a:spcBef>
            <a:spcAft>
              <a:spcPct val="35000"/>
            </a:spcAft>
          </a:pPr>
          <a:endParaRPr lang="fr-FR" sz="2800" kern="1200" dirty="0">
            <a:solidFill>
              <a:srgbClr val="002060"/>
            </a:solidFill>
          </a:endParaRPr>
        </a:p>
      </dsp:txBody>
      <dsp:txXfrm>
        <a:off x="4198047" y="858179"/>
        <a:ext cx="3468802" cy="1734401"/>
      </dsp:txXfrm>
    </dsp:sp>
    <dsp:sp modelId="{21B94705-2A2E-406A-B17C-6181401D7ABC}">
      <dsp:nvSpPr>
        <dsp:cNvPr id="0" name=""/>
        <dsp:cNvSpPr/>
      </dsp:nvSpPr>
      <dsp:spPr>
        <a:xfrm>
          <a:off x="796" y="3321028"/>
          <a:ext cx="3468802" cy="1734401"/>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اعداد اتفاقيات التدبير و </a:t>
          </a:r>
          <a:r>
            <a:rPr lang="ar-EG" sz="2800" b="1" kern="1200" dirty="0" smtClean="0">
              <a:solidFill>
                <a:schemeClr val="tx1"/>
              </a:solidFill>
              <a:latin typeface="Sakkal Majalla" panose="02000000000000000000" pitchFamily="2" charset="-78"/>
              <a:cs typeface="Sakkal Majalla" panose="02000000000000000000" pitchFamily="2" charset="-78"/>
            </a:rPr>
            <a:t>دفاتر التحملات</a:t>
          </a:r>
          <a:r>
            <a:rPr lang="ar-MA" sz="2800" b="1" kern="1200" dirty="0" smtClean="0">
              <a:solidFill>
                <a:schemeClr val="tx1"/>
              </a:solidFill>
              <a:latin typeface="Sakkal Majalla" panose="02000000000000000000" pitchFamily="2" charset="-78"/>
              <a:cs typeface="Sakkal Majalla" panose="02000000000000000000" pitchFamily="2" charset="-78"/>
            </a:rPr>
            <a:t> ل</a:t>
          </a:r>
          <a:r>
            <a:rPr lang="ar-EG" sz="2800" b="1" kern="1200" dirty="0" smtClean="0">
              <a:solidFill>
                <a:schemeClr val="tx1"/>
              </a:solidFill>
              <a:latin typeface="Sakkal Majalla" panose="02000000000000000000" pitchFamily="2" charset="-78"/>
              <a:cs typeface="Sakkal Majalla" panose="02000000000000000000" pitchFamily="2" charset="-78"/>
            </a:rPr>
            <a:t>استغلال المرافق التابعة </a:t>
          </a:r>
          <a:r>
            <a:rPr lang="ar-MA" sz="2800" b="1" kern="1200" dirty="0" smtClean="0">
              <a:solidFill>
                <a:schemeClr val="tx1"/>
              </a:solidFill>
              <a:latin typeface="Sakkal Majalla" panose="02000000000000000000" pitchFamily="2" charset="-78"/>
              <a:cs typeface="Sakkal Majalla" panose="02000000000000000000" pitchFamily="2" charset="-78"/>
            </a:rPr>
            <a:t>للمحطة</a:t>
          </a:r>
          <a:endParaRPr lang="fr-FR" sz="2800" b="1" kern="1200" dirty="0">
            <a:solidFill>
              <a:schemeClr val="tx1"/>
            </a:solidFill>
            <a:latin typeface="Sakkal Majalla" panose="02000000000000000000" pitchFamily="2" charset="-78"/>
            <a:cs typeface="Sakkal Majalla" panose="02000000000000000000" pitchFamily="2" charset="-78"/>
          </a:endParaRPr>
        </a:p>
      </dsp:txBody>
      <dsp:txXfrm>
        <a:off x="796" y="3321028"/>
        <a:ext cx="3468802" cy="1734401"/>
      </dsp:txXfrm>
    </dsp:sp>
    <dsp:sp modelId="{72F2B8A6-7348-4436-9825-4C276836AC5A}">
      <dsp:nvSpPr>
        <dsp:cNvPr id="0" name=""/>
        <dsp:cNvSpPr/>
      </dsp:nvSpPr>
      <dsp:spPr>
        <a:xfrm>
          <a:off x="4198047" y="3321028"/>
          <a:ext cx="3468802" cy="1383687"/>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اعدادا الدراسات المالية</a:t>
          </a:r>
          <a:endParaRPr lang="fr-FR" sz="2800" kern="1200" dirty="0"/>
        </a:p>
      </dsp:txBody>
      <dsp:txXfrm>
        <a:off x="4198047" y="3321028"/>
        <a:ext cx="3468802" cy="1383687"/>
      </dsp:txXfrm>
    </dsp:sp>
    <dsp:sp modelId="{707C5E9B-010C-4595-9222-C4C87EC3B819}">
      <dsp:nvSpPr>
        <dsp:cNvPr id="0" name=""/>
        <dsp:cNvSpPr/>
      </dsp:nvSpPr>
      <dsp:spPr>
        <a:xfrm>
          <a:off x="8395298" y="3321028"/>
          <a:ext cx="3468802" cy="1283769"/>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اعداد </a:t>
          </a:r>
          <a:r>
            <a:rPr lang="ar-MA" sz="2800" b="1" kern="1200" dirty="0" err="1" smtClean="0">
              <a:solidFill>
                <a:schemeClr val="tx1"/>
              </a:solidFill>
              <a:latin typeface="Sakkal Majalla" panose="02000000000000000000" pitchFamily="2" charset="-78"/>
              <a:cs typeface="Sakkal Majalla" panose="02000000000000000000" pitchFamily="2" charset="-78"/>
            </a:rPr>
            <a:t>الأ</a:t>
          </a:r>
          <a:r>
            <a:rPr lang="ar-EG" sz="2800" b="1" kern="1200" dirty="0" smtClean="0">
              <a:solidFill>
                <a:schemeClr val="tx1"/>
              </a:solidFill>
              <a:latin typeface="Sakkal Majalla" panose="02000000000000000000" pitchFamily="2" charset="-78"/>
              <a:cs typeface="Sakkal Majalla" panose="02000000000000000000" pitchFamily="2" charset="-78"/>
            </a:rPr>
            <a:t>نظمة </a:t>
          </a:r>
          <a:r>
            <a:rPr lang="ar-MA" sz="2800" b="1" kern="1200" dirty="0" smtClean="0">
              <a:solidFill>
                <a:schemeClr val="tx1"/>
              </a:solidFill>
              <a:latin typeface="Sakkal Majalla" panose="02000000000000000000" pitchFamily="2" charset="-78"/>
              <a:cs typeface="Sakkal Majalla" panose="02000000000000000000" pitchFamily="2" charset="-78"/>
            </a:rPr>
            <a:t> </a:t>
          </a:r>
          <a:r>
            <a:rPr lang="ar-MA" sz="2800" b="1" kern="1200" dirty="0" err="1" smtClean="0">
              <a:solidFill>
                <a:schemeClr val="tx1"/>
              </a:solidFill>
              <a:latin typeface="Sakkal Majalla" panose="02000000000000000000" pitchFamily="2" charset="-78"/>
              <a:cs typeface="Sakkal Majalla" panose="02000000000000000000" pitchFamily="2" charset="-78"/>
            </a:rPr>
            <a:t>الأ</a:t>
          </a:r>
          <a:r>
            <a:rPr lang="ar-EG" sz="2800" b="1" kern="1200" dirty="0" err="1" smtClean="0">
              <a:solidFill>
                <a:schemeClr val="tx1"/>
              </a:solidFill>
              <a:latin typeface="Sakkal Majalla" panose="02000000000000000000" pitchFamily="2" charset="-78"/>
              <a:cs typeface="Sakkal Majalla" panose="02000000000000000000" pitchFamily="2" charset="-78"/>
            </a:rPr>
            <a:t>ساسية</a:t>
          </a:r>
          <a:r>
            <a:rPr lang="ar-EG" sz="2800" b="1" kern="1200" dirty="0" smtClean="0">
              <a:solidFill>
                <a:schemeClr val="tx1"/>
              </a:solidFill>
              <a:latin typeface="Sakkal Majalla" panose="02000000000000000000" pitchFamily="2" charset="-78"/>
              <a:cs typeface="Sakkal Majalla" panose="02000000000000000000" pitchFamily="2" charset="-78"/>
            </a:rPr>
            <a:t> لإحداث</a:t>
          </a:r>
          <a:r>
            <a:rPr lang="ar-MA" sz="2800" b="1" kern="1200" dirty="0" smtClean="0">
              <a:solidFill>
                <a:schemeClr val="tx1"/>
              </a:solidFill>
              <a:latin typeface="Sakkal Majalla" panose="02000000000000000000" pitchFamily="2" charset="-78"/>
              <a:cs typeface="Sakkal Majalla" panose="02000000000000000000" pitchFamily="2" charset="-78"/>
            </a:rPr>
            <a:t> </a:t>
          </a:r>
          <a:r>
            <a:rPr lang="ar-MA" sz="2800" b="1" kern="12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شركات التنمية المحلية </a:t>
          </a:r>
          <a:r>
            <a:rPr lang="ar-MA" sz="2800" b="1" kern="1200" dirty="0" smtClean="0">
              <a:solidFill>
                <a:schemeClr val="tx1"/>
              </a:solidFill>
              <a:latin typeface="Sakkal Majalla" panose="02000000000000000000" pitchFamily="2" charset="-78"/>
              <a:cs typeface="Sakkal Majalla" panose="02000000000000000000" pitchFamily="2" charset="-78"/>
            </a:rPr>
            <a:t> </a:t>
          </a:r>
          <a:endParaRPr lang="fr-FR" sz="2800" kern="1200" dirty="0">
            <a:solidFill>
              <a:schemeClr val="tx1"/>
            </a:solidFill>
            <a:latin typeface="Sakkal Majalla" panose="02000000000000000000" pitchFamily="2" charset="-78"/>
            <a:cs typeface="Sakkal Majalla" panose="02000000000000000000" pitchFamily="2" charset="-78"/>
          </a:endParaRPr>
        </a:p>
      </dsp:txBody>
      <dsp:txXfrm>
        <a:off x="8395298" y="3321028"/>
        <a:ext cx="3468802" cy="128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00843" y="-1300843"/>
          <a:ext cx="2645228"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tzm-Arab-MA" sz="2900" b="1" kern="1200" dirty="0" smtClean="0">
              <a:solidFill>
                <a:schemeClr val="tx1"/>
              </a:solidFill>
              <a:latin typeface="Sakkal Majalla" panose="02000000000000000000" pitchFamily="2" charset="-78"/>
              <a:cs typeface="Sakkal Majalla" panose="02000000000000000000" pitchFamily="2" charset="-78"/>
            </a:rPr>
            <a:t>يبلغ عدد مقاولات النقل حوالي 1540 مقاولة</a:t>
          </a:r>
          <a:endParaRPr lang="ar-MA" sz="2900" b="1" kern="1200" dirty="0" smtClean="0">
            <a:solidFill>
              <a:schemeClr val="tx1"/>
            </a:solidFill>
            <a:latin typeface="Sakkal Majalla" panose="02000000000000000000" pitchFamily="2" charset="-78"/>
            <a:cs typeface="Sakkal Majalla" panose="02000000000000000000" pitchFamily="2" charset="-78"/>
          </a:endParaRPr>
        </a:p>
      </dsp:txBody>
      <dsp:txXfrm rot="5400000">
        <a:off x="0" y="0"/>
        <a:ext cx="5246914" cy="1983921"/>
      </dsp:txXfrm>
    </dsp:sp>
    <dsp:sp modelId="{1DDDCE44-807B-4808-BB2A-56976685F3C7}">
      <dsp:nvSpPr>
        <dsp:cNvPr id="0" name=""/>
        <dsp:cNvSpPr/>
      </dsp:nvSpPr>
      <dsp:spPr>
        <a:xfrm>
          <a:off x="5246914"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fr-FR" sz="2900" kern="1200" dirty="0" smtClean="0">
              <a:solidFill>
                <a:schemeClr val="tx1"/>
              </a:solidFill>
              <a:latin typeface="Microsoft YaHei UI" panose="020B0503020204020204" pitchFamily="34" charset="-122"/>
              <a:ea typeface="Microsoft YaHei UI" panose="020B0503020204020204" pitchFamily="34" charset="-122"/>
              <a:cs typeface="Sakkal Majalla" panose="02000000000000000000" pitchFamily="2" charset="-78"/>
            </a:rPr>
            <a:t>  </a:t>
          </a:r>
          <a:r>
            <a:rPr lang="ar-MA" sz="2900" kern="1200" dirty="0" smtClean="0">
              <a:solidFill>
                <a:schemeClr val="tx1"/>
              </a:solidFill>
              <a:latin typeface="Microsoft YaHei UI" panose="020B0503020204020204" pitchFamily="34" charset="-122"/>
              <a:ea typeface="Microsoft YaHei UI" panose="020B0503020204020204" pitchFamily="34" charset="-122"/>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يبلغ عدد حافلات النقل العمومي</a:t>
          </a:r>
          <a:r>
            <a:rPr lang="ar-MA" sz="2900" b="1" kern="1200" dirty="0" smtClean="0">
              <a:solidFill>
                <a:schemeClr val="tx1"/>
              </a:solidFill>
              <a:latin typeface="Sakkal Majalla" panose="02000000000000000000" pitchFamily="2" charset="-78"/>
              <a:cs typeface="Sakkal Majalla" panose="02000000000000000000" pitchFamily="2" charset="-78"/>
            </a:rPr>
            <a:t> للمسافرين</a:t>
          </a:r>
          <a:r>
            <a:rPr lang="tzm-Arab-MA" sz="2900" b="1" kern="1200" dirty="0" smtClean="0">
              <a:solidFill>
                <a:schemeClr val="tx1"/>
              </a:solidFill>
              <a:latin typeface="Sakkal Majalla" panose="02000000000000000000" pitchFamily="2" charset="-78"/>
              <a:cs typeface="Sakkal Majalla" panose="02000000000000000000" pitchFamily="2" charset="-78"/>
            </a:rPr>
            <a:t> حوالي 2400 </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حافلة توفر ما يقارب 122.000 مقعدا يوميا</a:t>
          </a:r>
          <a:endParaRPr lang="fr-FR" sz="2900" b="1" kern="1200" dirty="0">
            <a:solidFill>
              <a:schemeClr val="tx1"/>
            </a:solidFill>
            <a:latin typeface="Sakkal Majalla" panose="02000000000000000000" pitchFamily="2" charset="-78"/>
            <a:cs typeface="Sakkal Majalla" panose="02000000000000000000" pitchFamily="2" charset="-78"/>
          </a:endParaRPr>
        </a:p>
      </dsp:txBody>
      <dsp:txXfrm>
        <a:off x="5246914" y="64543"/>
        <a:ext cx="5246914" cy="1983921"/>
      </dsp:txXfrm>
    </dsp:sp>
    <dsp:sp modelId="{C605DFA3-508F-417B-8A9E-8FD6464F4EB6}">
      <dsp:nvSpPr>
        <dsp:cNvPr id="0" name=""/>
        <dsp:cNvSpPr/>
      </dsp:nvSpPr>
      <dsp:spPr>
        <a:xfrm rot="10800000">
          <a:off x="0" y="2645228"/>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87.4</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 </a:t>
          </a:r>
          <a:r>
            <a:rPr lang="ar-MA" sz="2900" b="1" kern="1200" dirty="0" smtClean="0">
              <a:solidFill>
                <a:schemeClr val="tx1"/>
              </a:solidFill>
              <a:latin typeface="Sakkal Majalla" panose="02000000000000000000" pitchFamily="2" charset="-78"/>
              <a:cs typeface="Sakkal Majalla" panose="02000000000000000000" pitchFamily="2" charset="-78"/>
            </a:rPr>
            <a:t> م</a:t>
          </a:r>
          <a:r>
            <a:rPr lang="tzm-Arab-MA" sz="2900" b="1" kern="1200" dirty="0" smtClean="0">
              <a:solidFill>
                <a:schemeClr val="tx1"/>
              </a:solidFill>
              <a:latin typeface="Sakkal Majalla" panose="02000000000000000000" pitchFamily="2" charset="-78"/>
              <a:cs typeface="Sakkal Majalla" panose="02000000000000000000" pitchFamily="2" charset="-78"/>
            </a:rPr>
            <a:t>ن الناقلين يستغلون مركبتين على الأكثر ويتوفرون على </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43</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 % </a:t>
          </a:r>
          <a:r>
            <a:rPr lang="ar-MA" sz="2900" b="1" kern="1200" dirty="0" smtClean="0">
              <a:solidFill>
                <a:schemeClr val="tx1"/>
              </a:solidFill>
              <a:latin typeface="Sakkal Majalla" panose="02000000000000000000" pitchFamily="2" charset="-78"/>
              <a:cs typeface="Sakkal Majalla" panose="02000000000000000000" pitchFamily="2" charset="-78"/>
            </a:rPr>
            <a:t>ح</a:t>
          </a:r>
          <a:r>
            <a:rPr lang="tzm-Arab-MA" sz="2900" b="1" kern="1200" dirty="0" smtClean="0">
              <a:solidFill>
                <a:schemeClr val="tx1"/>
              </a:solidFill>
              <a:latin typeface="Sakkal Majalla" panose="02000000000000000000" pitchFamily="2" charset="-78"/>
              <a:cs typeface="Sakkal Majalla" panose="02000000000000000000" pitchFamily="2" charset="-78"/>
            </a:rPr>
            <a:t>ضيرة المركبات</a:t>
          </a:r>
          <a:endParaRPr lang="fr-FR" sz="2900" b="1" kern="1200" dirty="0">
            <a:solidFill>
              <a:schemeClr val="tx1"/>
            </a:solidFill>
            <a:latin typeface="Sakkal Majalla" panose="02000000000000000000" pitchFamily="2" charset="-78"/>
            <a:cs typeface="Sakkal Majalla" panose="02000000000000000000" pitchFamily="2" charset="-78"/>
          </a:endParaRPr>
        </a:p>
      </dsp:txBody>
      <dsp:txXfrm rot="10800000">
        <a:off x="0" y="3306534"/>
        <a:ext cx="5246914" cy="1983921"/>
      </dsp:txXfrm>
    </dsp:sp>
    <dsp:sp modelId="{42BF3896-E886-41FE-8380-163D5FA0EF28}">
      <dsp:nvSpPr>
        <dsp:cNvPr id="0" name=""/>
        <dsp:cNvSpPr/>
      </dsp:nvSpPr>
      <dsp:spPr>
        <a:xfrm rot="5400000">
          <a:off x="6547757" y="1344384"/>
          <a:ext cx="2645228" cy="5246914"/>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ar-MA" sz="2900" b="0" i="0" kern="1200" dirty="0" smtClean="0"/>
            <a:t>   </a:t>
          </a:r>
          <a:r>
            <a:rPr lang="tzm-Arab-MA" sz="2900" b="1" kern="1200" dirty="0" smtClean="0">
              <a:solidFill>
                <a:schemeClr val="tx1"/>
              </a:solidFill>
              <a:latin typeface="Sakkal Majalla" panose="02000000000000000000" pitchFamily="2" charset="-78"/>
              <a:cs typeface="Sakkal Majalla" panose="02000000000000000000" pitchFamily="2" charset="-78"/>
            </a:rPr>
            <a:t>64 </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a:t>
          </a:r>
          <a:r>
            <a:rPr lang="ar-MA" sz="2900" b="1" kern="1200" dirty="0" smtClean="0">
              <a:solidFill>
                <a:schemeClr val="tx1"/>
              </a:solidFill>
              <a:latin typeface="Sakkal Majalla" panose="02000000000000000000" pitchFamily="2" charset="-78"/>
              <a:cs typeface="Sakkal Majalla" panose="02000000000000000000" pitchFamily="2" charset="-78"/>
            </a:rPr>
            <a:t> م</a:t>
          </a:r>
          <a:r>
            <a:rPr lang="tzm-Arab-MA" sz="2900" b="1" kern="1200" dirty="0" smtClean="0">
              <a:solidFill>
                <a:schemeClr val="tx1"/>
              </a:solidFill>
              <a:latin typeface="Sakkal Majalla" panose="02000000000000000000" pitchFamily="2" charset="-78"/>
              <a:cs typeface="Sakkal Majalla" panose="02000000000000000000" pitchFamily="2" charset="-78"/>
            </a:rPr>
            <a:t>ن الناقلين أشخاص ذاتيون</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 و50,6 </a:t>
          </a:r>
          <a:r>
            <a:rPr lang="ar-MA" sz="2900" b="1" kern="1200" dirty="0" smtClean="0">
              <a:solidFill>
                <a:schemeClr val="tx1"/>
              </a:solidFill>
              <a:latin typeface="Sakkal Majalla" panose="02000000000000000000" pitchFamily="2" charset="-78"/>
              <a:cs typeface="Sakkal Majalla" panose="02000000000000000000" pitchFamily="2" charset="-78"/>
            </a:rPr>
            <a:t>  </a:t>
          </a:r>
          <a:r>
            <a:rPr lang="tzm-Arab-MA" sz="2900" b="1" kern="1200" dirty="0" smtClean="0">
              <a:solidFill>
                <a:schemeClr val="tx1"/>
              </a:solidFill>
              <a:latin typeface="Sakkal Majalla" panose="02000000000000000000" pitchFamily="2" charset="-78"/>
              <a:cs typeface="Sakkal Majalla" panose="02000000000000000000" pitchFamily="2" charset="-78"/>
            </a:rPr>
            <a:t>%</a:t>
          </a:r>
          <a:r>
            <a:rPr lang="ar-MA" sz="2900" b="1" kern="1200" smtClean="0">
              <a:solidFill>
                <a:schemeClr val="tx1"/>
              </a:solidFill>
              <a:latin typeface="Sakkal Majalla" panose="02000000000000000000" pitchFamily="2" charset="-78"/>
              <a:cs typeface="Sakkal Majalla" panose="02000000000000000000" pitchFamily="2" charset="-78"/>
            </a:rPr>
            <a:t> </a:t>
          </a:r>
          <a:r>
            <a:rPr lang="tzm-Arab-MA" sz="2900" b="1" kern="1200" smtClean="0">
              <a:solidFill>
                <a:schemeClr val="tx1"/>
              </a:solidFill>
              <a:latin typeface="Sakkal Majalla" panose="02000000000000000000" pitchFamily="2" charset="-78"/>
              <a:cs typeface="Sakkal Majalla" panose="02000000000000000000" pitchFamily="2" charset="-78"/>
            </a:rPr>
            <a:t>لا </a:t>
          </a:r>
          <a:r>
            <a:rPr lang="tzm-Arab-MA" sz="2900" b="1" kern="1200" dirty="0" smtClean="0">
              <a:solidFill>
                <a:schemeClr val="tx1"/>
              </a:solidFill>
              <a:latin typeface="Sakkal Majalla" panose="02000000000000000000" pitchFamily="2" charset="-78"/>
              <a:cs typeface="Sakkal Majalla" panose="02000000000000000000" pitchFamily="2" charset="-78"/>
            </a:rPr>
            <a:t>يتوفرون على مأذونية</a:t>
          </a:r>
          <a:endParaRPr lang="fr-FR" sz="2900" b="1" kern="1200" dirty="0">
            <a:solidFill>
              <a:schemeClr val="tx1"/>
            </a:solidFill>
            <a:latin typeface="Sakkal Majalla" panose="02000000000000000000" pitchFamily="2" charset="-78"/>
            <a:cs typeface="Sakkal Majalla" panose="02000000000000000000" pitchFamily="2" charset="-78"/>
          </a:endParaRPr>
        </a:p>
      </dsp:txBody>
      <dsp:txXfrm rot="-5400000">
        <a:off x="5246915" y="3306534"/>
        <a:ext cx="5246914" cy="1983921"/>
      </dsp:txXfrm>
    </dsp:sp>
    <dsp:sp modelId="{FFA25B72-7BA4-48A3-BCA7-533EED3C5E12}">
      <dsp:nvSpPr>
        <dsp:cNvPr id="0" name=""/>
        <dsp:cNvSpPr/>
      </dsp:nvSpPr>
      <dsp:spPr>
        <a:xfrm>
          <a:off x="3186215" y="1665012"/>
          <a:ext cx="4121398" cy="1960431"/>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قطاع النقل الطرقي للمسافرين</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81915" y="1760712"/>
        <a:ext cx="3929998" cy="17690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4774A-2270-4566-A5B9-642C046582A6}">
      <dsp:nvSpPr>
        <dsp:cNvPr id="0" name=""/>
        <dsp:cNvSpPr/>
      </dsp:nvSpPr>
      <dsp:spPr>
        <a:xfrm>
          <a:off x="1862858" y="213534"/>
          <a:ext cx="4686914" cy="4686814"/>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latin typeface="Sakkal Majalla" panose="02000000000000000000" pitchFamily="2" charset="-78"/>
              <a:cs typeface="Sakkal Majalla" panose="02000000000000000000" pitchFamily="2" charset="-78"/>
            </a:rPr>
            <a:t>الدعم المالي </a:t>
          </a:r>
          <a:r>
            <a:rPr lang="ar-MA" sz="3200" b="1" kern="1200" dirty="0" smtClean="0">
              <a:solidFill>
                <a:schemeClr val="tx1"/>
              </a:solidFill>
              <a:latin typeface="Sakkal Majalla" panose="02000000000000000000" pitchFamily="2" charset="-78"/>
              <a:cs typeface="Sakkal Majalla" panose="02000000000000000000" pitchFamily="2" charset="-78"/>
            </a:rPr>
            <a:t>لإنجاز أشغال التهيئة الإضافية                  و التجهيزات</a:t>
          </a:r>
          <a:endParaRPr lang="fr-FR" sz="3200" kern="1200" dirty="0">
            <a:solidFill>
              <a:schemeClr val="tx1"/>
            </a:solidFill>
          </a:endParaRPr>
        </a:p>
      </dsp:txBody>
      <dsp:txXfrm>
        <a:off x="2549241" y="899902"/>
        <a:ext cx="3314148" cy="3314078"/>
      </dsp:txXfrm>
    </dsp:sp>
    <dsp:sp modelId="{CD9123E2-C345-455F-81F9-0A675F37E827}">
      <dsp:nvSpPr>
        <dsp:cNvPr id="0" name=""/>
        <dsp:cNvSpPr/>
      </dsp:nvSpPr>
      <dsp:spPr>
        <a:xfrm>
          <a:off x="4537110" y="0"/>
          <a:ext cx="521252" cy="52124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29476-0648-440E-A0F1-978E21A14E43}">
      <dsp:nvSpPr>
        <dsp:cNvPr id="0" name=""/>
        <dsp:cNvSpPr/>
      </dsp:nvSpPr>
      <dsp:spPr>
        <a:xfrm>
          <a:off x="3302840" y="4552122"/>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38905-3D75-4C3D-B1AF-74739FA4F978}">
      <dsp:nvSpPr>
        <dsp:cNvPr id="0" name=""/>
        <dsp:cNvSpPr/>
      </dsp:nvSpPr>
      <dsp:spPr>
        <a:xfrm>
          <a:off x="6851367" y="2115636"/>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09906-C990-4167-BCA8-CE54DCD9553C}">
      <dsp:nvSpPr>
        <dsp:cNvPr id="0" name=""/>
        <dsp:cNvSpPr/>
      </dsp:nvSpPr>
      <dsp:spPr>
        <a:xfrm>
          <a:off x="5045288" y="4954006"/>
          <a:ext cx="521252" cy="5212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0A510-1A61-43E0-8659-A186B09F2E64}">
      <dsp:nvSpPr>
        <dsp:cNvPr id="0" name=""/>
        <dsp:cNvSpPr/>
      </dsp:nvSpPr>
      <dsp:spPr>
        <a:xfrm>
          <a:off x="3410054" y="740801"/>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8C9C8-A39A-43D4-B2BA-B0CF174B0420}">
      <dsp:nvSpPr>
        <dsp:cNvPr id="0" name=""/>
        <dsp:cNvSpPr/>
      </dsp:nvSpPr>
      <dsp:spPr>
        <a:xfrm>
          <a:off x="2220238" y="2901882"/>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25809-D3F3-4664-AEB1-F853DA923367}">
      <dsp:nvSpPr>
        <dsp:cNvPr id="0" name=""/>
        <dsp:cNvSpPr/>
      </dsp:nvSpPr>
      <dsp:spPr>
        <a:xfrm>
          <a:off x="0" y="630014"/>
          <a:ext cx="2631709" cy="2830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لكل من مدن </a:t>
          </a:r>
          <a:r>
            <a:rPr lang="ar-MA" sz="2800" b="1" kern="1200" dirty="0" smtClean="0">
              <a:solidFill>
                <a:schemeClr val="tx1"/>
              </a:solidFill>
              <a:latin typeface="Sakkal Majalla" panose="02000000000000000000" pitchFamily="2" charset="-78"/>
              <a:cs typeface="Sakkal Majalla" panose="02000000000000000000" pitchFamily="2" charset="-78"/>
            </a:rPr>
            <a:t>     و </a:t>
          </a:r>
          <a:r>
            <a:rPr lang="ar-MA" sz="2800" b="1" kern="1200" dirty="0" smtClean="0">
              <a:solidFill>
                <a:schemeClr val="tx1"/>
              </a:solidFill>
              <a:latin typeface="Sakkal Majalla" panose="02000000000000000000" pitchFamily="2" charset="-78"/>
              <a:cs typeface="Sakkal Majalla" panose="02000000000000000000" pitchFamily="2" charset="-78"/>
            </a:rPr>
            <a:t>العرائش             و تزنيت و وزان      و المضيق </a:t>
          </a:r>
          <a:r>
            <a:rPr lang="ar-MA" sz="2800" b="1" kern="1200" dirty="0" err="1" smtClean="0">
              <a:solidFill>
                <a:schemeClr val="tx1"/>
              </a:solidFill>
              <a:latin typeface="Sakkal Majalla" panose="02000000000000000000" pitchFamily="2" charset="-78"/>
              <a:cs typeface="Sakkal Majalla" panose="02000000000000000000" pitchFamily="2" charset="-78"/>
            </a:rPr>
            <a:t>فنيدق</a:t>
          </a:r>
          <a:r>
            <a:rPr lang="ar-MA" sz="2800" b="1" kern="1200" dirty="0" smtClean="0">
              <a:solidFill>
                <a:schemeClr val="tx1"/>
              </a:solidFill>
              <a:latin typeface="Sakkal Majalla" panose="02000000000000000000" pitchFamily="2" charset="-78"/>
              <a:cs typeface="Sakkal Majalla" panose="02000000000000000000" pitchFamily="2" charset="-78"/>
            </a:rPr>
            <a:t> </a:t>
          </a:r>
          <a:endParaRPr lang="fr-FR" sz="2800" kern="1200" dirty="0"/>
        </a:p>
      </dsp:txBody>
      <dsp:txXfrm>
        <a:off x="385405" y="1044550"/>
        <a:ext cx="1860899" cy="2001557"/>
      </dsp:txXfrm>
    </dsp:sp>
    <dsp:sp modelId="{924CF99A-80E1-4A90-8307-1A8EC8A15E2D}">
      <dsp:nvSpPr>
        <dsp:cNvPr id="0" name=""/>
        <dsp:cNvSpPr/>
      </dsp:nvSpPr>
      <dsp:spPr>
        <a:xfrm>
          <a:off x="4009756" y="757227"/>
          <a:ext cx="521252" cy="52124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1DC2D-A938-4805-9D77-9432D4C076FE}">
      <dsp:nvSpPr>
        <dsp:cNvPr id="0" name=""/>
        <dsp:cNvSpPr/>
      </dsp:nvSpPr>
      <dsp:spPr>
        <a:xfrm>
          <a:off x="577160" y="3522775"/>
          <a:ext cx="942264" cy="94229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B0A80-EBAA-44E4-A86B-C5ABC43F8B3E}">
      <dsp:nvSpPr>
        <dsp:cNvPr id="0" name=""/>
        <dsp:cNvSpPr/>
      </dsp:nvSpPr>
      <dsp:spPr>
        <a:xfrm>
          <a:off x="6823449" y="163162"/>
          <a:ext cx="2318663" cy="1904839"/>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dirty="0" smtClean="0">
              <a:solidFill>
                <a:schemeClr val="tx1"/>
              </a:solidFill>
              <a:latin typeface="Sakkal Majalla" panose="02000000000000000000" pitchFamily="2" charset="-78"/>
              <a:cs typeface="Sakkal Majalla" panose="02000000000000000000" pitchFamily="2" charset="-78"/>
            </a:rPr>
            <a:t>الكلفة مقدرة ب 11،8 مليون درهم</a:t>
          </a:r>
          <a:endParaRPr lang="fr-FR" sz="2600" b="1" kern="1200" dirty="0">
            <a:solidFill>
              <a:schemeClr val="tx1"/>
            </a:solidFill>
            <a:latin typeface="Sakkal Majalla" panose="02000000000000000000" pitchFamily="2" charset="-78"/>
            <a:cs typeface="Sakkal Majalla" panose="02000000000000000000" pitchFamily="2" charset="-78"/>
          </a:endParaRPr>
        </a:p>
      </dsp:txBody>
      <dsp:txXfrm>
        <a:off x="7163009" y="442119"/>
        <a:ext cx="1639543" cy="1346925"/>
      </dsp:txXfrm>
    </dsp:sp>
    <dsp:sp modelId="{7F0E0146-981E-4055-980E-CD34E5296360}">
      <dsp:nvSpPr>
        <dsp:cNvPr id="0" name=""/>
        <dsp:cNvSpPr/>
      </dsp:nvSpPr>
      <dsp:spPr>
        <a:xfrm>
          <a:off x="6180189" y="1478317"/>
          <a:ext cx="521252" cy="52124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13737-838B-4BA5-8AD3-F2565EE1198E}">
      <dsp:nvSpPr>
        <dsp:cNvPr id="0" name=""/>
        <dsp:cNvSpPr/>
      </dsp:nvSpPr>
      <dsp:spPr>
        <a:xfrm>
          <a:off x="218908" y="4644107"/>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43385-05B1-4798-AFBE-DC081C9495A7}">
      <dsp:nvSpPr>
        <dsp:cNvPr id="0" name=""/>
        <dsp:cNvSpPr/>
      </dsp:nvSpPr>
      <dsp:spPr>
        <a:xfrm>
          <a:off x="3982735" y="4106437"/>
          <a:ext cx="377428" cy="37779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4774A-2270-4566-A5B9-642C046582A6}">
      <dsp:nvSpPr>
        <dsp:cNvPr id="0" name=""/>
        <dsp:cNvSpPr/>
      </dsp:nvSpPr>
      <dsp:spPr>
        <a:xfrm>
          <a:off x="2172107" y="213534"/>
          <a:ext cx="4686914" cy="4686814"/>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latin typeface="Sakkal Majalla" panose="02000000000000000000" pitchFamily="2" charset="-78"/>
              <a:cs typeface="Sakkal Majalla" panose="02000000000000000000" pitchFamily="2" charset="-78"/>
            </a:rPr>
            <a:t>الدعم المالي </a:t>
          </a:r>
          <a:r>
            <a:rPr lang="ar-MA" sz="3200" b="1" kern="1200" dirty="0" smtClean="0">
              <a:solidFill>
                <a:schemeClr val="tx1"/>
              </a:solidFill>
              <a:latin typeface="Sakkal Majalla" panose="02000000000000000000" pitchFamily="2" charset="-78"/>
              <a:cs typeface="Sakkal Majalla" panose="02000000000000000000" pitchFamily="2" charset="-78"/>
            </a:rPr>
            <a:t>للمواكبة         و التكوين المرتبط بالنظام المعلوماتي</a:t>
          </a:r>
          <a:endParaRPr lang="fr-FR" sz="3200" kern="1200" dirty="0">
            <a:solidFill>
              <a:schemeClr val="tx1"/>
            </a:solidFill>
          </a:endParaRPr>
        </a:p>
      </dsp:txBody>
      <dsp:txXfrm>
        <a:off x="2858490" y="899902"/>
        <a:ext cx="3314148" cy="3314078"/>
      </dsp:txXfrm>
    </dsp:sp>
    <dsp:sp modelId="{CD9123E2-C345-455F-81F9-0A675F37E827}">
      <dsp:nvSpPr>
        <dsp:cNvPr id="0" name=""/>
        <dsp:cNvSpPr/>
      </dsp:nvSpPr>
      <dsp:spPr>
        <a:xfrm>
          <a:off x="4634417" y="0"/>
          <a:ext cx="521252" cy="521243"/>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29476-0648-440E-A0F1-978E21A14E43}">
      <dsp:nvSpPr>
        <dsp:cNvPr id="0" name=""/>
        <dsp:cNvSpPr/>
      </dsp:nvSpPr>
      <dsp:spPr>
        <a:xfrm>
          <a:off x="3400146" y="4552122"/>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38905-3D75-4C3D-B1AF-74739FA4F978}">
      <dsp:nvSpPr>
        <dsp:cNvPr id="0" name=""/>
        <dsp:cNvSpPr/>
      </dsp:nvSpPr>
      <dsp:spPr>
        <a:xfrm>
          <a:off x="6948673" y="2115636"/>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09906-C990-4167-BCA8-CE54DCD9553C}">
      <dsp:nvSpPr>
        <dsp:cNvPr id="0" name=""/>
        <dsp:cNvSpPr/>
      </dsp:nvSpPr>
      <dsp:spPr>
        <a:xfrm>
          <a:off x="5142594" y="4954006"/>
          <a:ext cx="521252" cy="5212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0A510-1A61-43E0-8659-A186B09F2E64}">
      <dsp:nvSpPr>
        <dsp:cNvPr id="0" name=""/>
        <dsp:cNvSpPr/>
      </dsp:nvSpPr>
      <dsp:spPr>
        <a:xfrm>
          <a:off x="3507361" y="740801"/>
          <a:ext cx="377428" cy="377792"/>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8C9C8-A39A-43D4-B2BA-B0CF174B0420}">
      <dsp:nvSpPr>
        <dsp:cNvPr id="0" name=""/>
        <dsp:cNvSpPr/>
      </dsp:nvSpPr>
      <dsp:spPr>
        <a:xfrm>
          <a:off x="2317545" y="2901882"/>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25809-D3F3-4664-AEB1-F853DA923367}">
      <dsp:nvSpPr>
        <dsp:cNvPr id="0" name=""/>
        <dsp:cNvSpPr/>
      </dsp:nvSpPr>
      <dsp:spPr>
        <a:xfrm>
          <a:off x="-61967" y="630014"/>
          <a:ext cx="3020935" cy="2830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1"/>
              </a:solidFill>
              <a:latin typeface="Sakkal Majalla" panose="02000000000000000000" pitchFamily="2" charset="-78"/>
              <a:cs typeface="Sakkal Majalla" panose="02000000000000000000" pitchFamily="2" charset="-78"/>
            </a:rPr>
            <a:t>وضع النظام المعلوماتي                 و المواكبة                  و التكوين لفائدة 8 محطات طرقية</a:t>
          </a:r>
          <a:endParaRPr lang="fr-FR" sz="2800" b="1" kern="1200" dirty="0">
            <a:solidFill>
              <a:schemeClr val="tx1"/>
            </a:solidFill>
            <a:latin typeface="Sakkal Majalla" panose="02000000000000000000" pitchFamily="2" charset="-78"/>
            <a:cs typeface="Sakkal Majalla" panose="02000000000000000000" pitchFamily="2" charset="-78"/>
          </a:endParaRPr>
        </a:p>
      </dsp:txBody>
      <dsp:txXfrm>
        <a:off x="380439" y="1044550"/>
        <a:ext cx="2136123" cy="2001557"/>
      </dsp:txXfrm>
    </dsp:sp>
    <dsp:sp modelId="{924CF99A-80E1-4A90-8307-1A8EC8A15E2D}">
      <dsp:nvSpPr>
        <dsp:cNvPr id="0" name=""/>
        <dsp:cNvSpPr/>
      </dsp:nvSpPr>
      <dsp:spPr>
        <a:xfrm>
          <a:off x="4107063" y="757227"/>
          <a:ext cx="521252" cy="5212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1DC2D-A938-4805-9D77-9432D4C076FE}">
      <dsp:nvSpPr>
        <dsp:cNvPr id="0" name=""/>
        <dsp:cNvSpPr/>
      </dsp:nvSpPr>
      <dsp:spPr>
        <a:xfrm>
          <a:off x="674466" y="3522775"/>
          <a:ext cx="942264" cy="942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B0A80-EBAA-44E4-A86B-C5ABC43F8B3E}">
      <dsp:nvSpPr>
        <dsp:cNvPr id="0" name=""/>
        <dsp:cNvSpPr/>
      </dsp:nvSpPr>
      <dsp:spPr>
        <a:xfrm>
          <a:off x="6920756" y="163162"/>
          <a:ext cx="2318663" cy="1904839"/>
        </a:xfrm>
        <a:prstGeom prst="ellipse">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dirty="0" smtClean="0">
              <a:solidFill>
                <a:schemeClr val="tx1"/>
              </a:solidFill>
              <a:latin typeface="Sakkal Majalla" panose="02000000000000000000" pitchFamily="2" charset="-78"/>
              <a:cs typeface="Sakkal Majalla" panose="02000000000000000000" pitchFamily="2" charset="-78"/>
            </a:rPr>
            <a:t>الكلفة مقدرة ب 5،7 مليون درهم</a:t>
          </a:r>
          <a:endParaRPr lang="fr-FR" sz="2600" b="1" kern="1200" dirty="0">
            <a:solidFill>
              <a:schemeClr val="tx1"/>
            </a:solidFill>
            <a:latin typeface="Sakkal Majalla" panose="02000000000000000000" pitchFamily="2" charset="-78"/>
            <a:cs typeface="Sakkal Majalla" panose="02000000000000000000" pitchFamily="2" charset="-78"/>
          </a:endParaRPr>
        </a:p>
      </dsp:txBody>
      <dsp:txXfrm>
        <a:off x="7260316" y="442119"/>
        <a:ext cx="1639543" cy="1346925"/>
      </dsp:txXfrm>
    </dsp:sp>
    <dsp:sp modelId="{7F0E0146-981E-4055-980E-CD34E5296360}">
      <dsp:nvSpPr>
        <dsp:cNvPr id="0" name=""/>
        <dsp:cNvSpPr/>
      </dsp:nvSpPr>
      <dsp:spPr>
        <a:xfrm>
          <a:off x="6277495" y="1478317"/>
          <a:ext cx="521252" cy="52124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13737-838B-4BA5-8AD3-F2565EE1198E}">
      <dsp:nvSpPr>
        <dsp:cNvPr id="0" name=""/>
        <dsp:cNvSpPr/>
      </dsp:nvSpPr>
      <dsp:spPr>
        <a:xfrm>
          <a:off x="316214" y="4644107"/>
          <a:ext cx="377428" cy="3777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43385-05B1-4798-AFBE-DC081C9495A7}">
      <dsp:nvSpPr>
        <dsp:cNvPr id="0" name=""/>
        <dsp:cNvSpPr/>
      </dsp:nvSpPr>
      <dsp:spPr>
        <a:xfrm>
          <a:off x="4080041" y="4106437"/>
          <a:ext cx="377428" cy="377792"/>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81522-6930-43FA-A386-2625517A0126}">
      <dsp:nvSpPr>
        <dsp:cNvPr id="0" name=""/>
        <dsp:cNvSpPr/>
      </dsp:nvSpPr>
      <dsp:spPr>
        <a:xfrm>
          <a:off x="5526154" y="1378420"/>
          <a:ext cx="289206" cy="1266999"/>
        </a:xfrm>
        <a:custGeom>
          <a:avLst/>
          <a:gdLst/>
          <a:ahLst/>
          <a:cxnLst/>
          <a:rect l="0" t="0" r="0" b="0"/>
          <a:pathLst>
            <a:path>
              <a:moveTo>
                <a:pt x="289206" y="0"/>
              </a:moveTo>
              <a:lnTo>
                <a:pt x="289206" y="1266999"/>
              </a:lnTo>
              <a:lnTo>
                <a:pt x="0" y="1266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85F7A-9FBC-4A30-B7DC-D9F3892D9D6B}">
      <dsp:nvSpPr>
        <dsp:cNvPr id="0" name=""/>
        <dsp:cNvSpPr/>
      </dsp:nvSpPr>
      <dsp:spPr>
        <a:xfrm>
          <a:off x="5815361" y="1378420"/>
          <a:ext cx="3332758" cy="2533998"/>
        </a:xfrm>
        <a:custGeom>
          <a:avLst/>
          <a:gdLst/>
          <a:ahLst/>
          <a:cxnLst/>
          <a:rect l="0" t="0" r="0" b="0"/>
          <a:pathLst>
            <a:path>
              <a:moveTo>
                <a:pt x="0" y="0"/>
              </a:moveTo>
              <a:lnTo>
                <a:pt x="0" y="2244791"/>
              </a:lnTo>
              <a:lnTo>
                <a:pt x="3332758" y="2244791"/>
              </a:lnTo>
              <a:lnTo>
                <a:pt x="3332758" y="2533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7D7DE-E97E-4B6B-BC93-DFE8BC3EA7F1}">
      <dsp:nvSpPr>
        <dsp:cNvPr id="0" name=""/>
        <dsp:cNvSpPr/>
      </dsp:nvSpPr>
      <dsp:spPr>
        <a:xfrm>
          <a:off x="5769641" y="1378420"/>
          <a:ext cx="91440" cy="2533998"/>
        </a:xfrm>
        <a:custGeom>
          <a:avLst/>
          <a:gdLst/>
          <a:ahLst/>
          <a:cxnLst/>
          <a:rect l="0" t="0" r="0" b="0"/>
          <a:pathLst>
            <a:path>
              <a:moveTo>
                <a:pt x="45720" y="0"/>
              </a:moveTo>
              <a:lnTo>
                <a:pt x="45720" y="2533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90494-95A1-471F-B4B7-4414D8CF2EDF}">
      <dsp:nvSpPr>
        <dsp:cNvPr id="0" name=""/>
        <dsp:cNvSpPr/>
      </dsp:nvSpPr>
      <dsp:spPr>
        <a:xfrm>
          <a:off x="2482602" y="1378420"/>
          <a:ext cx="3332758" cy="2533998"/>
        </a:xfrm>
        <a:custGeom>
          <a:avLst/>
          <a:gdLst/>
          <a:ahLst/>
          <a:cxnLst/>
          <a:rect l="0" t="0" r="0" b="0"/>
          <a:pathLst>
            <a:path>
              <a:moveTo>
                <a:pt x="3332758" y="0"/>
              </a:moveTo>
              <a:lnTo>
                <a:pt x="3332758" y="2244791"/>
              </a:lnTo>
              <a:lnTo>
                <a:pt x="0" y="2244791"/>
              </a:lnTo>
              <a:lnTo>
                <a:pt x="0" y="2533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C04D40-17A2-453C-B450-35070237626C}">
      <dsp:nvSpPr>
        <dsp:cNvPr id="0" name=""/>
        <dsp:cNvSpPr/>
      </dsp:nvSpPr>
      <dsp:spPr>
        <a:xfrm>
          <a:off x="4195378" y="1247"/>
          <a:ext cx="3239964" cy="1377172"/>
        </a:xfrm>
        <a:prstGeom prst="rect">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MA" sz="2700" b="1" kern="1200" dirty="0" smtClean="0">
              <a:solidFill>
                <a:schemeClr val="tx1"/>
              </a:solidFill>
              <a:latin typeface="Sakkal Majalla" panose="02000000000000000000" pitchFamily="2" charset="-78"/>
              <a:cs typeface="Sakkal Majalla" panose="02000000000000000000" pitchFamily="2" charset="-78"/>
            </a:rPr>
            <a:t>المحطة الطرقية للمسافرين ولاد زيان</a:t>
          </a:r>
          <a:endParaRPr lang="fr-FR" sz="2700" kern="1200" dirty="0"/>
        </a:p>
      </dsp:txBody>
      <dsp:txXfrm>
        <a:off x="4195378" y="1247"/>
        <a:ext cx="3239964" cy="1377172"/>
      </dsp:txXfrm>
    </dsp:sp>
    <dsp:sp modelId="{2E2386BA-7D40-435B-86E4-AA79AF97124B}">
      <dsp:nvSpPr>
        <dsp:cNvPr id="0" name=""/>
        <dsp:cNvSpPr/>
      </dsp:nvSpPr>
      <dsp:spPr>
        <a:xfrm>
          <a:off x="1105429" y="3912418"/>
          <a:ext cx="2754345" cy="1377172"/>
        </a:xfrm>
        <a:prstGeom prst="rect">
          <a:avLst/>
        </a:prstGeom>
        <a:solidFill>
          <a:schemeClr val="accent1">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MA" sz="2700" b="1" kern="1200" dirty="0" smtClean="0">
              <a:solidFill>
                <a:schemeClr val="tx1"/>
              </a:solidFill>
              <a:latin typeface="Sakkal Majalla" panose="02000000000000000000" pitchFamily="2" charset="-78"/>
              <a:cs typeface="Sakkal Majalla" panose="02000000000000000000" pitchFamily="2" charset="-78"/>
            </a:rPr>
            <a:t>وضع نظام معلوماتي للتدبير</a:t>
          </a:r>
          <a:endParaRPr lang="fr-FR" sz="2700" kern="1200" dirty="0"/>
        </a:p>
      </dsp:txBody>
      <dsp:txXfrm>
        <a:off x="1105429" y="3912418"/>
        <a:ext cx="2754345" cy="1377172"/>
      </dsp:txXfrm>
    </dsp:sp>
    <dsp:sp modelId="{3F8D1376-D549-4CF6-9C02-21762FC4BA24}">
      <dsp:nvSpPr>
        <dsp:cNvPr id="0" name=""/>
        <dsp:cNvSpPr/>
      </dsp:nvSpPr>
      <dsp:spPr>
        <a:xfrm>
          <a:off x="4438188" y="3912418"/>
          <a:ext cx="2754345" cy="1377172"/>
        </a:xfrm>
        <a:prstGeom prst="rect">
          <a:avLst/>
        </a:prstGeom>
        <a:solidFill>
          <a:schemeClr val="accent1">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MA" sz="2700" b="1" kern="1200" dirty="0" smtClean="0">
              <a:solidFill>
                <a:schemeClr val="tx1"/>
              </a:solidFill>
              <a:latin typeface="Sakkal Majalla" panose="02000000000000000000" pitchFamily="2" charset="-78"/>
              <a:cs typeface="Sakkal Majalla" panose="02000000000000000000" pitchFamily="2" charset="-78"/>
            </a:rPr>
            <a:t>المواكبة القانونية لعصرنة نمط التدبير  واحداث شركة التنمية المحلية</a:t>
          </a:r>
          <a:endParaRPr lang="fr-FR" sz="2700" kern="1200" dirty="0"/>
        </a:p>
      </dsp:txBody>
      <dsp:txXfrm>
        <a:off x="4438188" y="3912418"/>
        <a:ext cx="2754345" cy="1377172"/>
      </dsp:txXfrm>
    </dsp:sp>
    <dsp:sp modelId="{DC6D68C4-05F5-47A7-8269-3F3851ACCE2D}">
      <dsp:nvSpPr>
        <dsp:cNvPr id="0" name=""/>
        <dsp:cNvSpPr/>
      </dsp:nvSpPr>
      <dsp:spPr>
        <a:xfrm>
          <a:off x="7770946" y="3912418"/>
          <a:ext cx="2754345" cy="1377172"/>
        </a:xfrm>
        <a:prstGeom prst="rect">
          <a:avLst/>
        </a:prstGeom>
        <a:solidFill>
          <a:schemeClr val="accent1">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MA" sz="2700" b="1" kern="1200" dirty="0" smtClean="0">
              <a:solidFill>
                <a:schemeClr val="tx1"/>
              </a:solidFill>
              <a:latin typeface="Sakkal Majalla" panose="02000000000000000000" pitchFamily="2" charset="-78"/>
              <a:cs typeface="Sakkal Majalla" panose="02000000000000000000" pitchFamily="2" charset="-78"/>
            </a:rPr>
            <a:t>القيام بدراسة هندسية لمعرفة الحاجيات من حيث التأهيل</a:t>
          </a:r>
          <a:endParaRPr lang="fr-FR" sz="2700" kern="1200" dirty="0"/>
        </a:p>
      </dsp:txBody>
      <dsp:txXfrm>
        <a:off x="7770946" y="3912418"/>
        <a:ext cx="2754345" cy="1377172"/>
      </dsp:txXfrm>
    </dsp:sp>
    <dsp:sp modelId="{9BB8E92F-64ED-4020-8A17-79FFCD481C96}">
      <dsp:nvSpPr>
        <dsp:cNvPr id="0" name=""/>
        <dsp:cNvSpPr/>
      </dsp:nvSpPr>
      <dsp:spPr>
        <a:xfrm>
          <a:off x="2099693" y="1956833"/>
          <a:ext cx="3426461" cy="137717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MA" sz="2700" b="1" kern="1200" dirty="0" smtClean="0">
              <a:solidFill>
                <a:schemeClr val="bg1"/>
              </a:solidFill>
              <a:latin typeface="Sakkal Majalla" panose="02000000000000000000" pitchFamily="2" charset="-78"/>
              <a:cs typeface="Sakkal Majalla" panose="02000000000000000000" pitchFamily="2" charset="-78"/>
            </a:rPr>
            <a:t>سيتم تحديد الكلفة بعد القيام بزيارة للمحطة</a:t>
          </a:r>
          <a:endParaRPr lang="fr-FR" sz="2700" kern="1200" dirty="0"/>
        </a:p>
      </dsp:txBody>
      <dsp:txXfrm>
        <a:off x="2099693" y="1956833"/>
        <a:ext cx="3426461" cy="1377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135-2727-4FB2-B246-308C05D71393}">
      <dsp:nvSpPr>
        <dsp:cNvPr id="0" name=""/>
        <dsp:cNvSpPr/>
      </dsp:nvSpPr>
      <dsp:spPr>
        <a:xfrm>
          <a:off x="1330" y="0"/>
          <a:ext cx="3458393" cy="540899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r-FR" sz="3200" b="1" kern="1200" dirty="0" smtClean="0">
              <a:latin typeface="Sakkal Majalla" panose="02000000000000000000" pitchFamily="2" charset="-78"/>
              <a:cs typeface="Sakkal Majalla" panose="02000000000000000000" pitchFamily="2" charset="-78"/>
            </a:rPr>
            <a:t> </a:t>
          </a:r>
          <a:r>
            <a:rPr lang="ar-MA" sz="3600" b="1" kern="1200" dirty="0" smtClean="0">
              <a:latin typeface="Sakkal Majalla" panose="02000000000000000000" pitchFamily="2" charset="-78"/>
              <a:cs typeface="Sakkal Majalla" panose="02000000000000000000" pitchFamily="2" charset="-78"/>
            </a:rPr>
            <a:t>المراقبة و السلامة</a:t>
          </a:r>
          <a:endParaRPr lang="fr-FR" sz="3200" b="1" kern="1200" dirty="0">
            <a:latin typeface="Sakkal Majalla" panose="02000000000000000000" pitchFamily="2" charset="-78"/>
            <a:cs typeface="Sakkal Majalla" panose="02000000000000000000" pitchFamily="2" charset="-78"/>
          </a:endParaRPr>
        </a:p>
      </dsp:txBody>
      <dsp:txXfrm>
        <a:off x="1330" y="0"/>
        <a:ext cx="3458393" cy="1622697"/>
      </dsp:txXfrm>
    </dsp:sp>
    <dsp:sp modelId="{62E04FB8-2FAB-492C-815F-B0B7502AE4AE}">
      <dsp:nvSpPr>
        <dsp:cNvPr id="0" name=""/>
        <dsp:cNvSpPr/>
      </dsp:nvSpPr>
      <dsp:spPr>
        <a:xfrm>
          <a:off x="347169" y="1377861"/>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MA" sz="2800" kern="1200" dirty="0" smtClean="0">
              <a:solidFill>
                <a:schemeClr val="tx1"/>
              </a:solidFill>
              <a:latin typeface="Sakkal Majalla" panose="02000000000000000000" pitchFamily="2" charset="-78"/>
              <a:cs typeface="Sakkal Majalla" panose="02000000000000000000" pitchFamily="2" charset="-78"/>
            </a:rPr>
            <a:t>عدم وجود كاميرات مراقبة بجل المحطات</a:t>
          </a:r>
          <a:endParaRPr lang="fr-FR" sz="2800" kern="1200" dirty="0">
            <a:solidFill>
              <a:schemeClr val="tx1"/>
            </a:solidFill>
            <a:latin typeface="Sakkal Majalla" panose="02000000000000000000" pitchFamily="2" charset="-78"/>
            <a:cs typeface="Sakkal Majalla" panose="02000000000000000000" pitchFamily="2" charset="-78"/>
          </a:endParaRPr>
        </a:p>
      </dsp:txBody>
      <dsp:txXfrm>
        <a:off x="378293" y="1408985"/>
        <a:ext cx="2704466" cy="1000402"/>
      </dsp:txXfrm>
    </dsp:sp>
    <dsp:sp modelId="{1BE6DD0A-A3F2-4D4C-A5F4-660AA16D4BC6}">
      <dsp:nvSpPr>
        <dsp:cNvPr id="0" name=""/>
        <dsp:cNvSpPr/>
      </dsp:nvSpPr>
      <dsp:spPr>
        <a:xfrm>
          <a:off x="347169" y="2637438"/>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ar-MA" sz="2400" kern="1200" dirty="0" smtClean="0">
              <a:solidFill>
                <a:schemeClr val="tx1"/>
              </a:solidFill>
              <a:latin typeface="Sakkal Majalla" panose="02000000000000000000" pitchFamily="2" charset="-78"/>
              <a:cs typeface="Sakkal Majalla" panose="02000000000000000000" pitchFamily="2" charset="-78"/>
            </a:rPr>
            <a:t>عدم توفر أعوان الشرطة بشكل كافي لضمان أمن المرتفقين</a:t>
          </a:r>
          <a:endParaRPr lang="fr-FR" sz="2400" kern="1200" dirty="0">
            <a:solidFill>
              <a:schemeClr val="tx1"/>
            </a:solidFill>
            <a:latin typeface="Sakkal Majalla" panose="02000000000000000000" pitchFamily="2" charset="-78"/>
            <a:cs typeface="Sakkal Majalla" panose="02000000000000000000" pitchFamily="2" charset="-78"/>
          </a:endParaRPr>
        </a:p>
      </dsp:txBody>
      <dsp:txXfrm>
        <a:off x="378293" y="2668562"/>
        <a:ext cx="2704466" cy="1000402"/>
      </dsp:txXfrm>
    </dsp:sp>
    <dsp:sp modelId="{FC4A90AB-1B38-475E-B613-5DF73AE75D29}">
      <dsp:nvSpPr>
        <dsp:cNvPr id="0" name=""/>
        <dsp:cNvSpPr/>
      </dsp:nvSpPr>
      <dsp:spPr>
        <a:xfrm>
          <a:off x="347169" y="3885867"/>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ar-MA" sz="2400" kern="1200" dirty="0" smtClean="0">
              <a:solidFill>
                <a:schemeClr val="tx1"/>
              </a:solidFill>
              <a:latin typeface="Sakkal Majalla" panose="02000000000000000000" pitchFamily="2" charset="-78"/>
              <a:cs typeface="Sakkal Majalla" panose="02000000000000000000" pitchFamily="2" charset="-78"/>
            </a:rPr>
            <a:t>مضايقة المرتفقين من طرف الوسطاء</a:t>
          </a:r>
          <a:endParaRPr lang="fr-FR" sz="2400" kern="1200" dirty="0">
            <a:solidFill>
              <a:schemeClr val="tx1"/>
            </a:solidFill>
            <a:latin typeface="Sakkal Majalla" panose="02000000000000000000" pitchFamily="2" charset="-78"/>
            <a:cs typeface="Sakkal Majalla" panose="02000000000000000000" pitchFamily="2" charset="-78"/>
          </a:endParaRPr>
        </a:p>
      </dsp:txBody>
      <dsp:txXfrm>
        <a:off x="378293" y="3916991"/>
        <a:ext cx="2704466" cy="1000402"/>
      </dsp:txXfrm>
    </dsp:sp>
    <dsp:sp modelId="{C79B39A4-9022-4286-976E-EC3F6AA41D06}">
      <dsp:nvSpPr>
        <dsp:cNvPr id="0" name=""/>
        <dsp:cNvSpPr/>
      </dsp:nvSpPr>
      <dsp:spPr>
        <a:xfrm>
          <a:off x="3719103" y="0"/>
          <a:ext cx="3458393" cy="540899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MA" sz="3600" b="1" kern="1200" dirty="0" smtClean="0">
              <a:latin typeface="Sakkal Majalla" panose="02000000000000000000" pitchFamily="2" charset="-78"/>
              <a:cs typeface="Sakkal Majalla" panose="02000000000000000000" pitchFamily="2" charset="-78"/>
            </a:rPr>
            <a:t>استغلال المحطة</a:t>
          </a:r>
          <a:endParaRPr lang="fr-FR" sz="3600" b="1" kern="1200" dirty="0">
            <a:latin typeface="Sakkal Majalla" panose="02000000000000000000" pitchFamily="2" charset="-78"/>
            <a:cs typeface="Sakkal Majalla" panose="02000000000000000000" pitchFamily="2" charset="-78"/>
          </a:endParaRPr>
        </a:p>
      </dsp:txBody>
      <dsp:txXfrm>
        <a:off x="3719103" y="0"/>
        <a:ext cx="3458393" cy="1622697"/>
      </dsp:txXfrm>
    </dsp:sp>
    <dsp:sp modelId="{41886645-F725-4DC8-8FC6-66234125D7CC}">
      <dsp:nvSpPr>
        <dsp:cNvPr id="0" name=""/>
        <dsp:cNvSpPr/>
      </dsp:nvSpPr>
      <dsp:spPr>
        <a:xfrm>
          <a:off x="4064942" y="1355567"/>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ar-MA" sz="2800" kern="1200" dirty="0" smtClean="0">
              <a:solidFill>
                <a:schemeClr val="tx1"/>
              </a:solidFill>
              <a:latin typeface="Sakkal Majalla" panose="02000000000000000000" pitchFamily="2" charset="-78"/>
              <a:cs typeface="Sakkal Majalla" panose="02000000000000000000" pitchFamily="2" charset="-78"/>
            </a:rPr>
            <a:t>عدم احترام الأرصفة المخصصة للحافلات</a:t>
          </a:r>
          <a:endParaRPr lang="fr-FR" sz="2800" kern="1200" dirty="0">
            <a:solidFill>
              <a:schemeClr val="tx1"/>
            </a:solidFill>
            <a:latin typeface="Sakkal Majalla" panose="02000000000000000000" pitchFamily="2" charset="-78"/>
            <a:cs typeface="Sakkal Majalla" panose="02000000000000000000" pitchFamily="2" charset="-78"/>
          </a:endParaRPr>
        </a:p>
      </dsp:txBody>
      <dsp:txXfrm>
        <a:off x="4096066" y="1386691"/>
        <a:ext cx="2704466" cy="1000402"/>
      </dsp:txXfrm>
    </dsp:sp>
    <dsp:sp modelId="{C8CD4353-9906-41C9-A105-06957C314A78}">
      <dsp:nvSpPr>
        <dsp:cNvPr id="0" name=""/>
        <dsp:cNvSpPr/>
      </dsp:nvSpPr>
      <dsp:spPr>
        <a:xfrm>
          <a:off x="4064942" y="2626291"/>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ar-MA" sz="2800" kern="1200" dirty="0" smtClean="0">
              <a:solidFill>
                <a:schemeClr val="tx1"/>
              </a:solidFill>
              <a:latin typeface="Sakkal Majalla" panose="02000000000000000000" pitchFamily="2" charset="-78"/>
              <a:cs typeface="Sakkal Majalla" panose="02000000000000000000" pitchFamily="2" charset="-78"/>
            </a:rPr>
            <a:t>عدم احترام أوقات توقف الحافلات</a:t>
          </a:r>
          <a:endParaRPr lang="fr-FR" sz="2800" kern="1200" dirty="0">
            <a:solidFill>
              <a:schemeClr val="tx1"/>
            </a:solidFill>
            <a:latin typeface="Sakkal Majalla" panose="02000000000000000000" pitchFamily="2" charset="-78"/>
            <a:cs typeface="Sakkal Majalla" panose="02000000000000000000" pitchFamily="2" charset="-78"/>
          </a:endParaRPr>
        </a:p>
      </dsp:txBody>
      <dsp:txXfrm>
        <a:off x="4096066" y="2657415"/>
        <a:ext cx="2704466" cy="1000402"/>
      </dsp:txXfrm>
    </dsp:sp>
    <dsp:sp modelId="{6EE8C746-E032-4296-8487-F54354288EF2}">
      <dsp:nvSpPr>
        <dsp:cNvPr id="0" name=""/>
        <dsp:cNvSpPr/>
      </dsp:nvSpPr>
      <dsp:spPr>
        <a:xfrm>
          <a:off x="4064942" y="3897014"/>
          <a:ext cx="2766714"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ar-MA" sz="2400" kern="1200" dirty="0" smtClean="0">
              <a:solidFill>
                <a:schemeClr val="tx1"/>
              </a:solidFill>
              <a:latin typeface="Sakkal Majalla" panose="02000000000000000000" pitchFamily="2" charset="-78"/>
              <a:cs typeface="Sakkal Majalla" panose="02000000000000000000" pitchFamily="2" charset="-78"/>
            </a:rPr>
            <a:t>غسل وإصلاح الحافلات داخل المحطة</a:t>
          </a:r>
          <a:endParaRPr lang="fr-FR" sz="2400" kern="1200" dirty="0">
            <a:solidFill>
              <a:schemeClr val="tx1"/>
            </a:solidFill>
            <a:latin typeface="Sakkal Majalla" panose="02000000000000000000" pitchFamily="2" charset="-78"/>
            <a:cs typeface="Sakkal Majalla" panose="02000000000000000000" pitchFamily="2" charset="-78"/>
          </a:endParaRPr>
        </a:p>
      </dsp:txBody>
      <dsp:txXfrm>
        <a:off x="4096066" y="3928138"/>
        <a:ext cx="2704466" cy="1000402"/>
      </dsp:txXfrm>
    </dsp:sp>
    <dsp:sp modelId="{44A79477-9A35-429B-B749-C6A9C7DD2970}">
      <dsp:nvSpPr>
        <dsp:cNvPr id="0" name=""/>
        <dsp:cNvSpPr/>
      </dsp:nvSpPr>
      <dsp:spPr>
        <a:xfrm>
          <a:off x="7436876" y="54441"/>
          <a:ext cx="3458393" cy="5300108"/>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MA" sz="3600" kern="1200" dirty="0" smtClean="0">
              <a:latin typeface="Sakkal Majalla" panose="02000000000000000000" pitchFamily="2" charset="-78"/>
              <a:cs typeface="Sakkal Majalla" panose="02000000000000000000" pitchFamily="2" charset="-78"/>
            </a:rPr>
            <a:t>مواقع غير ملائمة</a:t>
          </a:r>
          <a:endParaRPr lang="fr-FR" sz="3600" kern="1200" dirty="0">
            <a:latin typeface="Sakkal Majalla" panose="02000000000000000000" pitchFamily="2" charset="-78"/>
            <a:cs typeface="Sakkal Majalla" panose="02000000000000000000" pitchFamily="2" charset="-78"/>
          </a:endParaRPr>
        </a:p>
      </dsp:txBody>
      <dsp:txXfrm>
        <a:off x="7436876" y="54441"/>
        <a:ext cx="3458393" cy="1590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F6725-8071-42EF-986A-953BD585356B}">
      <dsp:nvSpPr>
        <dsp:cNvPr id="0" name=""/>
        <dsp:cNvSpPr/>
      </dsp:nvSpPr>
      <dsp:spPr>
        <a:xfrm>
          <a:off x="5453" y="0"/>
          <a:ext cx="5246116" cy="540899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r-FR" sz="3200" b="1" kern="1200" dirty="0" smtClean="0">
              <a:latin typeface="Sakkal Majalla" panose="02000000000000000000" pitchFamily="2" charset="-78"/>
              <a:cs typeface="Sakkal Majalla" panose="02000000000000000000" pitchFamily="2" charset="-78"/>
            </a:rPr>
            <a:t>   </a:t>
          </a:r>
          <a:r>
            <a:rPr lang="ar-MA" sz="3600" b="1" kern="1200" dirty="0" smtClean="0">
              <a:latin typeface="Sakkal Majalla" panose="02000000000000000000" pitchFamily="2" charset="-78"/>
              <a:cs typeface="Sakkal Majalla" panose="02000000000000000000" pitchFamily="2" charset="-78"/>
            </a:rPr>
            <a:t>المرتفقين و الموظفين</a:t>
          </a:r>
          <a:endParaRPr lang="fr-FR" sz="3600" b="1" kern="1200" dirty="0">
            <a:latin typeface="Sakkal Majalla" panose="02000000000000000000" pitchFamily="2" charset="-78"/>
            <a:cs typeface="Sakkal Majalla" panose="02000000000000000000" pitchFamily="2" charset="-78"/>
          </a:endParaRPr>
        </a:p>
      </dsp:txBody>
      <dsp:txXfrm>
        <a:off x="5453" y="0"/>
        <a:ext cx="5246116" cy="1622697"/>
      </dsp:txXfrm>
    </dsp:sp>
    <dsp:sp modelId="{F4825993-2B9D-45F8-8A27-041BBEB06277}">
      <dsp:nvSpPr>
        <dsp:cNvPr id="0" name=""/>
        <dsp:cNvSpPr/>
      </dsp:nvSpPr>
      <dsp:spPr>
        <a:xfrm>
          <a:off x="530065" y="1623159"/>
          <a:ext cx="4196893"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ar-MA" sz="3200" kern="1200" dirty="0" smtClean="0">
              <a:solidFill>
                <a:schemeClr val="tx1"/>
              </a:solidFill>
              <a:latin typeface="Sakkal Majalla" panose="02000000000000000000" pitchFamily="2" charset="-78"/>
              <a:cs typeface="Sakkal Majalla" panose="02000000000000000000" pitchFamily="2" charset="-78"/>
            </a:rPr>
            <a:t>وجود المتسولين والباعة المتجولين</a:t>
          </a:r>
          <a:endParaRPr lang="fr-FR" sz="3200" kern="1200" dirty="0">
            <a:solidFill>
              <a:schemeClr val="tx1"/>
            </a:solidFill>
            <a:latin typeface="Sakkal Majalla" panose="02000000000000000000" pitchFamily="2" charset="-78"/>
            <a:cs typeface="Sakkal Majalla" panose="02000000000000000000" pitchFamily="2" charset="-78"/>
          </a:endParaRPr>
        </a:p>
      </dsp:txBody>
      <dsp:txXfrm>
        <a:off x="561189" y="1654283"/>
        <a:ext cx="4134645" cy="1000402"/>
      </dsp:txXfrm>
    </dsp:sp>
    <dsp:sp modelId="{559347FF-5091-47C4-92E8-6BD37CEEE8D7}">
      <dsp:nvSpPr>
        <dsp:cNvPr id="0" name=""/>
        <dsp:cNvSpPr/>
      </dsp:nvSpPr>
      <dsp:spPr>
        <a:xfrm>
          <a:off x="530065" y="2849294"/>
          <a:ext cx="4196893"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ar-MA" sz="3200" kern="1200" dirty="0" smtClean="0">
              <a:solidFill>
                <a:schemeClr val="tx1"/>
              </a:solidFill>
              <a:latin typeface="Sakkal Majalla" panose="02000000000000000000" pitchFamily="2" charset="-78"/>
              <a:cs typeface="Sakkal Majalla" panose="02000000000000000000" pitchFamily="2" charset="-78"/>
            </a:rPr>
            <a:t>عدم توفر الموظفين على شارات تحمل اسماءهم</a:t>
          </a:r>
          <a:endParaRPr lang="fr-FR" sz="3200" b="0" kern="1200" dirty="0">
            <a:solidFill>
              <a:schemeClr val="tx1"/>
            </a:solidFill>
            <a:latin typeface="Sakkal Majalla" panose="02000000000000000000" pitchFamily="2" charset="-78"/>
            <a:cs typeface="Sakkal Majalla" panose="02000000000000000000" pitchFamily="2" charset="-78"/>
          </a:endParaRPr>
        </a:p>
      </dsp:txBody>
      <dsp:txXfrm>
        <a:off x="561189" y="2880418"/>
        <a:ext cx="4134645" cy="1000402"/>
      </dsp:txXfrm>
    </dsp:sp>
    <dsp:sp modelId="{0E1BA452-630B-487B-B433-8B0ABAC71F39}">
      <dsp:nvSpPr>
        <dsp:cNvPr id="0" name=""/>
        <dsp:cNvSpPr/>
      </dsp:nvSpPr>
      <dsp:spPr>
        <a:xfrm>
          <a:off x="530065" y="4075429"/>
          <a:ext cx="4196893" cy="1062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ar-MA" sz="3200" kern="1200" dirty="0" smtClean="0">
              <a:solidFill>
                <a:schemeClr val="tx1"/>
              </a:solidFill>
              <a:latin typeface="Sakkal Majalla" panose="02000000000000000000" pitchFamily="2" charset="-78"/>
              <a:cs typeface="Sakkal Majalla" panose="02000000000000000000" pitchFamily="2" charset="-78"/>
            </a:rPr>
            <a:t>دخول الأرصفة اشخاص لا يتوفرون على تذاكر</a:t>
          </a:r>
          <a:endParaRPr lang="fr-FR" sz="3200" b="0" kern="1200" dirty="0">
            <a:solidFill>
              <a:schemeClr val="tx1"/>
            </a:solidFill>
            <a:latin typeface="Sakkal Majalla" panose="02000000000000000000" pitchFamily="2" charset="-78"/>
            <a:cs typeface="Sakkal Majalla" panose="02000000000000000000" pitchFamily="2" charset="-78"/>
          </a:endParaRPr>
        </a:p>
      </dsp:txBody>
      <dsp:txXfrm>
        <a:off x="561189" y="4106553"/>
        <a:ext cx="4134645" cy="1000402"/>
      </dsp:txXfrm>
    </dsp:sp>
    <dsp:sp modelId="{BB42B135-2727-4FB2-B246-308C05D71393}">
      <dsp:nvSpPr>
        <dsp:cNvPr id="0" name=""/>
        <dsp:cNvSpPr/>
      </dsp:nvSpPr>
      <dsp:spPr>
        <a:xfrm>
          <a:off x="5645029" y="0"/>
          <a:ext cx="5246116" cy="540899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r-FR" sz="3600" b="1" kern="1200" dirty="0" smtClean="0">
              <a:latin typeface="Sakkal Majalla" panose="02000000000000000000" pitchFamily="2" charset="-78"/>
              <a:cs typeface="Sakkal Majalla" panose="02000000000000000000" pitchFamily="2" charset="-78"/>
            </a:rPr>
            <a:t>          </a:t>
          </a:r>
          <a:r>
            <a:rPr lang="ar-MA" sz="3600" b="1" kern="1200" dirty="0" smtClean="0">
              <a:latin typeface="Sakkal Majalla" panose="02000000000000000000" pitchFamily="2" charset="-78"/>
              <a:cs typeface="Sakkal Majalla" panose="02000000000000000000" pitchFamily="2" charset="-78"/>
            </a:rPr>
            <a:t>الارشاد و الاستقبال</a:t>
          </a:r>
          <a:endParaRPr lang="fr-FR" sz="4400" b="1" kern="1200" dirty="0">
            <a:latin typeface="Sakkal Majalla" panose="02000000000000000000" pitchFamily="2" charset="-78"/>
            <a:cs typeface="Sakkal Majalla" panose="02000000000000000000" pitchFamily="2" charset="-78"/>
          </a:endParaRPr>
        </a:p>
      </dsp:txBody>
      <dsp:txXfrm>
        <a:off x="5645029" y="0"/>
        <a:ext cx="5246116" cy="1622697"/>
      </dsp:txXfrm>
    </dsp:sp>
    <dsp:sp modelId="{62E04FB8-2FAB-492C-815F-B0B7502AE4AE}">
      <dsp:nvSpPr>
        <dsp:cNvPr id="0" name=""/>
        <dsp:cNvSpPr/>
      </dsp:nvSpPr>
      <dsp:spPr>
        <a:xfrm>
          <a:off x="6169641" y="1624282"/>
          <a:ext cx="4196893" cy="1630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ar-MA" sz="3200" kern="1200" dirty="0" smtClean="0">
              <a:solidFill>
                <a:schemeClr val="tx1"/>
              </a:solidFill>
              <a:latin typeface="Sakkal Majalla" panose="02000000000000000000" pitchFamily="2" charset="-78"/>
              <a:cs typeface="Sakkal Majalla" panose="02000000000000000000" pitchFamily="2" charset="-78"/>
            </a:rPr>
            <a:t>لوحات إعلان الرحلات غير موجودة أو غير </a:t>
          </a:r>
          <a:r>
            <a:rPr lang="ar-MA" sz="3200" kern="1200" dirty="0" err="1" smtClean="0">
              <a:solidFill>
                <a:schemeClr val="tx1"/>
              </a:solidFill>
              <a:latin typeface="Sakkal Majalla" panose="02000000000000000000" pitchFamily="2" charset="-78"/>
              <a:cs typeface="Sakkal Majalla" panose="02000000000000000000" pitchFamily="2" charset="-78"/>
            </a:rPr>
            <a:t>محينة</a:t>
          </a:r>
          <a:endParaRPr lang="fr-FR" sz="3200" kern="1200" dirty="0">
            <a:solidFill>
              <a:schemeClr val="tx1"/>
            </a:solidFill>
            <a:latin typeface="Sakkal Majalla" panose="02000000000000000000" pitchFamily="2" charset="-78"/>
            <a:cs typeface="Sakkal Majalla" panose="02000000000000000000" pitchFamily="2" charset="-78"/>
          </a:endParaRPr>
        </a:p>
      </dsp:txBody>
      <dsp:txXfrm>
        <a:off x="6217408" y="1672049"/>
        <a:ext cx="4101359" cy="1535351"/>
      </dsp:txXfrm>
    </dsp:sp>
    <dsp:sp modelId="{1BE6DD0A-A3F2-4D4C-A5F4-660AA16D4BC6}">
      <dsp:nvSpPr>
        <dsp:cNvPr id="0" name=""/>
        <dsp:cNvSpPr/>
      </dsp:nvSpPr>
      <dsp:spPr>
        <a:xfrm>
          <a:off x="6169641" y="3506072"/>
          <a:ext cx="4196893" cy="1630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ar-MA" sz="3200" b="0" kern="1200" dirty="0" smtClean="0">
              <a:solidFill>
                <a:schemeClr val="tx1"/>
              </a:solidFill>
              <a:latin typeface="Sakkal Majalla" panose="02000000000000000000" pitchFamily="2" charset="-78"/>
              <a:cs typeface="Sakkal Majalla" panose="02000000000000000000" pitchFamily="2" charset="-78"/>
            </a:rPr>
            <a:t>عدم وجود مكاتب الاستقبال           و إرشاد المرتفقين</a:t>
          </a:r>
          <a:endParaRPr lang="fr-FR" sz="3200" kern="1200" dirty="0">
            <a:solidFill>
              <a:schemeClr val="tx1"/>
            </a:solidFill>
            <a:latin typeface="Sakkal Majalla" panose="02000000000000000000" pitchFamily="2" charset="-78"/>
            <a:cs typeface="Sakkal Majalla" panose="02000000000000000000" pitchFamily="2" charset="-78"/>
          </a:endParaRPr>
        </a:p>
      </dsp:txBody>
      <dsp:txXfrm>
        <a:off x="6217408" y="3553839"/>
        <a:ext cx="4101359" cy="1535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00102" y="-1269874"/>
          <a:ext cx="2646709"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 عدم توفر المحطة على الاستقلال المالي في مجال  التدبير </a:t>
          </a:r>
        </a:p>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 عدم توفر المحطة على هيئة خاصة للتدبير </a:t>
          </a:r>
        </a:p>
      </dsp:txBody>
      <dsp:txXfrm rot="5400000">
        <a:off x="0" y="30229"/>
        <a:ext cx="5246914" cy="1985031"/>
      </dsp:txXfrm>
    </dsp:sp>
    <dsp:sp modelId="{1DDDCE44-807B-4808-BB2A-56976685F3C7}">
      <dsp:nvSpPr>
        <dsp:cNvPr id="0" name=""/>
        <dsp:cNvSpPr/>
      </dsp:nvSpPr>
      <dsp:spPr>
        <a:xfrm>
          <a:off x="5246914" y="33574"/>
          <a:ext cx="5246914" cy="2769104"/>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100000"/>
            </a:lnSpc>
            <a:spcBef>
              <a:spcPct val="0"/>
            </a:spcBef>
            <a:spcAft>
              <a:spcPct val="35000"/>
            </a:spcAft>
          </a:pPr>
          <a:r>
            <a:rPr lang="fr-FR" sz="4000" b="1" kern="1200" dirty="0" smtClean="0">
              <a:solidFill>
                <a:srgbClr val="002060"/>
              </a:solidFill>
              <a:latin typeface="Sakkal Majalla" panose="02000000000000000000" pitchFamily="2" charset="-78"/>
              <a:cs typeface="Sakkal Majalla" panose="02000000000000000000" pitchFamily="2" charset="-78"/>
            </a:rPr>
            <a:t>  </a:t>
          </a:r>
          <a:r>
            <a:rPr lang="ar-MA" sz="4000" b="1" kern="1200" dirty="0" smtClean="0">
              <a:solidFill>
                <a:srgbClr val="002060"/>
              </a:solidFill>
              <a:latin typeface="Sakkal Majalla" panose="02000000000000000000" pitchFamily="2" charset="-78"/>
              <a:cs typeface="Sakkal Majalla" panose="02000000000000000000" pitchFamily="2" charset="-78"/>
            </a:rPr>
            <a:t>   </a:t>
          </a:r>
        </a:p>
        <a:p>
          <a:pPr lvl="0" algn="ctr" defTabSz="1778000" rtl="1">
            <a:lnSpc>
              <a:spcPct val="100000"/>
            </a:lnSpc>
            <a:spcBef>
              <a:spcPct val="0"/>
            </a:spcBef>
            <a:spcAft>
              <a:spcPct val="35000"/>
            </a:spcAft>
          </a:pPr>
          <a:endParaRPr lang="ar-MA" sz="200" b="1" kern="1200" dirty="0" smtClean="0">
            <a:solidFill>
              <a:srgbClr val="002060"/>
            </a:solidFill>
            <a:latin typeface="Sakkal Majalla" panose="02000000000000000000" pitchFamily="2" charset="-78"/>
            <a:cs typeface="Sakkal Majalla" panose="02000000000000000000" pitchFamily="2" charset="-78"/>
          </a:endParaRPr>
        </a:p>
        <a:p>
          <a:pPr lvl="0" algn="ctr" defTabSz="1778000" rtl="1">
            <a:lnSpc>
              <a:spcPct val="100000"/>
            </a:lnSpc>
            <a:spcBef>
              <a:spcPct val="0"/>
            </a:spcBef>
            <a:spcAft>
              <a:spcPct val="35000"/>
            </a:spcAft>
          </a:pPr>
          <a:r>
            <a:rPr lang="ar-MA" sz="2400" b="1" kern="1200" dirty="0" smtClean="0">
              <a:solidFill>
                <a:srgbClr val="002060"/>
              </a:solidFill>
              <a:latin typeface="Sakkal Majalla" panose="02000000000000000000" pitchFamily="2" charset="-78"/>
              <a:cs typeface="Sakkal Majalla" panose="02000000000000000000" pitchFamily="2" charset="-78"/>
            </a:rPr>
            <a:t>-  يغلب على الجماعة منطق توفير الوسائل لتدبير المحطة على منطق بلوغ نتائج التدبير </a:t>
          </a:r>
        </a:p>
        <a:p>
          <a:pPr lvl="0" algn="r" defTabSz="1778000" rtl="1">
            <a:lnSpc>
              <a:spcPct val="100000"/>
            </a:lnSpc>
            <a:spcBef>
              <a:spcPct val="0"/>
            </a:spcBef>
            <a:spcAft>
              <a:spcPct val="35000"/>
            </a:spcAft>
          </a:pPr>
          <a:r>
            <a:rPr lang="ar-MA" sz="2400" b="1" kern="1200" dirty="0" smtClean="0">
              <a:solidFill>
                <a:srgbClr val="002060"/>
              </a:solidFill>
              <a:latin typeface="Sakkal Majalla" panose="02000000000000000000" pitchFamily="2" charset="-78"/>
              <a:cs typeface="Sakkal Majalla" panose="02000000000000000000" pitchFamily="2" charset="-78"/>
            </a:rPr>
            <a:t>- غياب التحقق لدى الجماعات من جدوى الاستثمارات في المحطات الطرقية </a:t>
          </a:r>
        </a:p>
        <a:p>
          <a:pPr lvl="0" algn="ctr" defTabSz="1778000" rtl="1">
            <a:lnSpc>
              <a:spcPct val="90000"/>
            </a:lnSpc>
            <a:spcBef>
              <a:spcPct val="0"/>
            </a:spcBef>
            <a:spcAft>
              <a:spcPct val="35000"/>
            </a:spcAft>
          </a:pPr>
          <a:endParaRPr lang="fr-FR" sz="4200" b="1" kern="1200" dirty="0">
            <a:solidFill>
              <a:schemeClr val="tx1"/>
            </a:solidFill>
            <a:latin typeface="Sakkal Majalla" panose="02000000000000000000" pitchFamily="2" charset="-78"/>
            <a:cs typeface="Sakkal Majalla" panose="02000000000000000000" pitchFamily="2" charset="-78"/>
          </a:endParaRPr>
        </a:p>
      </dsp:txBody>
      <dsp:txXfrm>
        <a:off x="5246914" y="33574"/>
        <a:ext cx="5246914" cy="2076828"/>
      </dsp:txXfrm>
    </dsp:sp>
    <dsp:sp modelId="{C605DFA3-508F-417B-8A9E-8FD6464F4EB6}">
      <dsp:nvSpPr>
        <dsp:cNvPr id="0" name=""/>
        <dsp:cNvSpPr/>
      </dsp:nvSpPr>
      <dsp:spPr>
        <a:xfrm rot="10800000">
          <a:off x="0" y="2676197"/>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عدم توفر الموارد البشرية على كفاءات مهنية في مجال تدبير المحطات الطرقية</a:t>
          </a:r>
          <a:endParaRPr lang="fr-FR" sz="2600" b="1" kern="1200" dirty="0">
            <a:solidFill>
              <a:srgbClr val="002060"/>
            </a:solidFill>
            <a:latin typeface="Sakkal Majalla" panose="02000000000000000000" pitchFamily="2" charset="-78"/>
            <a:cs typeface="Sakkal Majalla" panose="02000000000000000000" pitchFamily="2" charset="-78"/>
          </a:endParaRPr>
        </a:p>
      </dsp:txBody>
      <dsp:txXfrm rot="10800000">
        <a:off x="0" y="3337504"/>
        <a:ext cx="5246914" cy="1983921"/>
      </dsp:txXfrm>
    </dsp:sp>
    <dsp:sp modelId="{42BF3896-E886-41FE-8380-163D5FA0EF28}">
      <dsp:nvSpPr>
        <dsp:cNvPr id="0" name=""/>
        <dsp:cNvSpPr/>
      </dsp:nvSpPr>
      <dsp:spPr>
        <a:xfrm rot="5400000">
          <a:off x="6547757" y="1375353"/>
          <a:ext cx="2645228" cy="5246914"/>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 صعوبة تحديد كلفة تدبير المحطة لعدم وجود محاسبة خاصة</a:t>
          </a:r>
        </a:p>
        <a:p>
          <a:pPr lvl="0" algn="ctr" defTabSz="1155700" rtl="1">
            <a:lnSpc>
              <a:spcPct val="90000"/>
            </a:lnSpc>
            <a:spcBef>
              <a:spcPct val="0"/>
            </a:spcBef>
            <a:spcAft>
              <a:spcPct val="35000"/>
            </a:spcAft>
          </a:pPr>
          <a:r>
            <a:rPr lang="ar-MA" sz="2500" b="1" kern="1200" dirty="0" smtClean="0">
              <a:solidFill>
                <a:srgbClr val="002060"/>
              </a:solidFill>
              <a:latin typeface="Sakkal Majalla" panose="02000000000000000000" pitchFamily="2" charset="-78"/>
              <a:cs typeface="Sakkal Majalla" panose="02000000000000000000" pitchFamily="2" charset="-78"/>
            </a:rPr>
            <a:t>- دمج مداخيل و مصاريف المحطة في ميزانية الجماعة  </a:t>
          </a:r>
          <a:endParaRPr lang="fr-FR" sz="2500" b="1" kern="1200" dirty="0">
            <a:solidFill>
              <a:srgbClr val="002060"/>
            </a:solidFill>
            <a:latin typeface="Sakkal Majalla" panose="02000000000000000000" pitchFamily="2" charset="-78"/>
            <a:cs typeface="Sakkal Majalla" panose="02000000000000000000" pitchFamily="2" charset="-78"/>
          </a:endParaRPr>
        </a:p>
      </dsp:txBody>
      <dsp:txXfrm rot="-5400000">
        <a:off x="5246915" y="3337503"/>
        <a:ext cx="5246914" cy="1983921"/>
      </dsp:txXfrm>
    </dsp:sp>
    <dsp:sp modelId="{FFA25B72-7BA4-48A3-BCA7-533EED3C5E12}">
      <dsp:nvSpPr>
        <dsp:cNvPr id="0" name=""/>
        <dsp:cNvSpPr/>
      </dsp:nvSpPr>
      <dsp:spPr>
        <a:xfrm>
          <a:off x="3186215" y="1968076"/>
          <a:ext cx="4121398" cy="1354303"/>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اختلالات التدبير المباشر</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52327" y="2034188"/>
        <a:ext cx="3989174" cy="1222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00843" y="-1300843"/>
          <a:ext cx="2645228"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غياب علاقة تعاقدية بخصوص تدبير المحطة الطرقية  بين الجماعة و الشركات المحدثة</a:t>
          </a:r>
        </a:p>
      </dsp:txBody>
      <dsp:txXfrm rot="5400000">
        <a:off x="0" y="0"/>
        <a:ext cx="5246914" cy="1983921"/>
      </dsp:txXfrm>
    </dsp:sp>
    <dsp:sp modelId="{1DDDCE44-807B-4808-BB2A-56976685F3C7}">
      <dsp:nvSpPr>
        <dsp:cNvPr id="0" name=""/>
        <dsp:cNvSpPr/>
      </dsp:nvSpPr>
      <dsp:spPr>
        <a:xfrm>
          <a:off x="5246914"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1">
            <a:lnSpc>
              <a:spcPct val="90000"/>
            </a:lnSpc>
            <a:spcBef>
              <a:spcPct val="0"/>
            </a:spcBef>
            <a:spcAft>
              <a:spcPct val="35000"/>
            </a:spcAft>
          </a:pPr>
          <a:endParaRPr lang="ar-MA" sz="4200" b="1" kern="1200" dirty="0" smtClean="0">
            <a:solidFill>
              <a:srgbClr val="002060"/>
            </a:solidFill>
            <a:latin typeface="Sakkal Majalla" panose="02000000000000000000" pitchFamily="2" charset="-78"/>
            <a:cs typeface="Sakkal Majalla" panose="02000000000000000000" pitchFamily="2" charset="-78"/>
          </a:endParaRPr>
        </a:p>
        <a:p>
          <a:pPr lvl="0" algn="ctr" defTabSz="1866900" rtl="1">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غياب إطار قانوني ينظم هذا النوع من الشركات حين نص عليها الميثاق الجماعي </a:t>
          </a:r>
        </a:p>
        <a:p>
          <a:pPr lvl="0" algn="ctr" defTabSz="1866900" rtl="1">
            <a:lnSpc>
              <a:spcPct val="90000"/>
            </a:lnSpc>
            <a:spcBef>
              <a:spcPct val="0"/>
            </a:spcBef>
            <a:spcAft>
              <a:spcPct val="35000"/>
            </a:spcAft>
          </a:pPr>
          <a:endParaRPr lang="fr-FR" sz="4200" b="1" kern="1200" dirty="0">
            <a:solidFill>
              <a:schemeClr val="tx1"/>
            </a:solidFill>
            <a:latin typeface="Sakkal Majalla" panose="02000000000000000000" pitchFamily="2" charset="-78"/>
            <a:cs typeface="Sakkal Majalla" panose="02000000000000000000" pitchFamily="2" charset="-78"/>
          </a:endParaRPr>
        </a:p>
      </dsp:txBody>
      <dsp:txXfrm>
        <a:off x="5246914" y="64543"/>
        <a:ext cx="5246914" cy="1983921"/>
      </dsp:txXfrm>
    </dsp:sp>
    <dsp:sp modelId="{C605DFA3-508F-417B-8A9E-8FD6464F4EB6}">
      <dsp:nvSpPr>
        <dsp:cNvPr id="0" name=""/>
        <dsp:cNvSpPr/>
      </dsp:nvSpPr>
      <dsp:spPr>
        <a:xfrm rot="10800000">
          <a:off x="0" y="2645228"/>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فقدان الجماعة السيطرة و المراقبة على المرفق العام</a:t>
          </a:r>
          <a:endParaRPr lang="fr-FR" sz="2600" b="1" kern="1200" dirty="0">
            <a:solidFill>
              <a:srgbClr val="002060"/>
            </a:solidFill>
            <a:latin typeface="Sakkal Majalla" panose="02000000000000000000" pitchFamily="2" charset="-78"/>
            <a:cs typeface="Sakkal Majalla" panose="02000000000000000000" pitchFamily="2" charset="-78"/>
          </a:endParaRPr>
        </a:p>
      </dsp:txBody>
      <dsp:txXfrm rot="10800000">
        <a:off x="0" y="3306534"/>
        <a:ext cx="5246914" cy="1983921"/>
      </dsp:txXfrm>
    </dsp:sp>
    <dsp:sp modelId="{42BF3896-E886-41FE-8380-163D5FA0EF28}">
      <dsp:nvSpPr>
        <dsp:cNvPr id="0" name=""/>
        <dsp:cNvSpPr/>
      </dsp:nvSpPr>
      <dsp:spPr>
        <a:xfrm rot="5400000">
          <a:off x="6547757" y="1344384"/>
          <a:ext cx="2645228" cy="5246914"/>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لا يتم دفع أي رسوم للجماعة لاستغلال و تدبير المحطة</a:t>
          </a:r>
          <a:endParaRPr lang="fr-FR" sz="2600" b="1" kern="1200" dirty="0">
            <a:solidFill>
              <a:srgbClr val="002060"/>
            </a:solidFill>
            <a:latin typeface="Sakkal Majalla" panose="02000000000000000000" pitchFamily="2" charset="-78"/>
            <a:cs typeface="Sakkal Majalla" panose="02000000000000000000" pitchFamily="2" charset="-78"/>
          </a:endParaRPr>
        </a:p>
      </dsp:txBody>
      <dsp:txXfrm rot="-5400000">
        <a:off x="5246915" y="3306534"/>
        <a:ext cx="5246914" cy="1983921"/>
      </dsp:txXfrm>
    </dsp:sp>
    <dsp:sp modelId="{FFA25B72-7BA4-48A3-BCA7-533EED3C5E12}">
      <dsp:nvSpPr>
        <dsp:cNvPr id="0" name=""/>
        <dsp:cNvSpPr/>
      </dsp:nvSpPr>
      <dsp:spPr>
        <a:xfrm>
          <a:off x="3186215" y="2018183"/>
          <a:ext cx="4121398" cy="1254089"/>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اختلالات التدبير عن طريق شركات الاقتصاد المختلط</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47435" y="2079403"/>
        <a:ext cx="3998958" cy="113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480130" y="-1350472"/>
          <a:ext cx="2645228" cy="5475260"/>
        </a:xfrm>
        <a:prstGeom prst="round1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غياب إطار مبسط للعقود الصغرى بالنسبة لبعض المرافق كالإنارة و المحطات الطرقية</a:t>
          </a:r>
        </a:p>
      </dsp:txBody>
      <dsp:txXfrm rot="5400000">
        <a:off x="65114" y="64543"/>
        <a:ext cx="5475260" cy="1983921"/>
      </dsp:txXfrm>
    </dsp:sp>
    <dsp:sp modelId="{1DDDCE44-807B-4808-BB2A-56976685F3C7}">
      <dsp:nvSpPr>
        <dsp:cNvPr id="0" name=""/>
        <dsp:cNvSpPr/>
      </dsp:nvSpPr>
      <dsp:spPr>
        <a:xfrm>
          <a:off x="5304000"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endParaRPr lang="ar-MA" sz="2400" b="1" kern="1200" dirty="0" smtClean="0">
            <a:solidFill>
              <a:srgbClr val="002060"/>
            </a:solidFill>
            <a:latin typeface="Sakkal Majalla" panose="02000000000000000000" pitchFamily="2" charset="-78"/>
            <a:cs typeface="Sakkal Majalla" panose="02000000000000000000" pitchFamily="2" charset="-78"/>
          </a:endParaRPr>
        </a:p>
        <a:p>
          <a:pPr lvl="0" algn="ctr" defTabSz="1066800" rtl="1">
            <a:lnSpc>
              <a:spcPct val="90000"/>
            </a:lnSpc>
            <a:spcBef>
              <a:spcPct val="0"/>
            </a:spcBef>
            <a:spcAft>
              <a:spcPct val="35000"/>
            </a:spcAft>
          </a:pPr>
          <a:r>
            <a:rPr lang="ar-MA" sz="2400" b="1" kern="1200" dirty="0" smtClean="0">
              <a:solidFill>
                <a:srgbClr val="002060"/>
              </a:solidFill>
              <a:latin typeface="Sakkal Majalla" panose="02000000000000000000" pitchFamily="2" charset="-78"/>
              <a:cs typeface="Sakkal Majalla" panose="02000000000000000000" pitchFamily="2" charset="-78"/>
            </a:rPr>
            <a:t>عدم إصدار القرارات التطبيقية لمقتضيات المرسوم 09 غشت 2006 بتطبيق المادتين 5 و  12 من القانون 54-05 المتعلق بالتدبير المفوض (أشكال و كيفيات إعداد وثائق المنافسة والعقود النموذجية التي تحدد البنود الإجبارية)</a:t>
          </a:r>
          <a:endParaRPr lang="fr-FR" sz="2400" b="1" kern="1200" dirty="0">
            <a:solidFill>
              <a:srgbClr val="002060"/>
            </a:solidFill>
            <a:latin typeface="Sakkal Majalla" panose="02000000000000000000" pitchFamily="2" charset="-78"/>
            <a:cs typeface="Sakkal Majalla" panose="02000000000000000000" pitchFamily="2" charset="-78"/>
          </a:endParaRPr>
        </a:p>
      </dsp:txBody>
      <dsp:txXfrm>
        <a:off x="5304000" y="64543"/>
        <a:ext cx="5246914" cy="1983921"/>
      </dsp:txXfrm>
    </dsp:sp>
    <dsp:sp modelId="{C605DFA3-508F-417B-8A9E-8FD6464F4EB6}">
      <dsp:nvSpPr>
        <dsp:cNvPr id="0" name=""/>
        <dsp:cNvSpPr/>
      </dsp:nvSpPr>
      <dsp:spPr>
        <a:xfrm rot="10800000">
          <a:off x="57086" y="2607612"/>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MA" sz="2500" b="1" kern="1200" dirty="0" smtClean="0">
              <a:solidFill>
                <a:srgbClr val="002060"/>
              </a:solidFill>
              <a:latin typeface="Sakkal Majalla" panose="02000000000000000000" pitchFamily="2" charset="-78"/>
              <a:cs typeface="Sakkal Majalla" panose="02000000000000000000" pitchFamily="2" charset="-78"/>
            </a:rPr>
            <a:t>إشكالية على مستوى مراقبة و تتبع العقود وخاصة اللجنة المحدثة بموجب المادة 18 من قانون التدبير المفوض (لا يتم التنصيص بالعقد على اختصاصاتها  وطريقة تكوينها) </a:t>
          </a:r>
          <a:endParaRPr lang="fr-FR" sz="2500" b="1" kern="1200" dirty="0">
            <a:solidFill>
              <a:srgbClr val="002060"/>
            </a:solidFill>
            <a:latin typeface="Sakkal Majalla" panose="02000000000000000000" pitchFamily="2" charset="-78"/>
            <a:cs typeface="Sakkal Majalla" panose="02000000000000000000" pitchFamily="2" charset="-78"/>
          </a:endParaRPr>
        </a:p>
      </dsp:txBody>
      <dsp:txXfrm rot="10800000">
        <a:off x="57086" y="3268919"/>
        <a:ext cx="5246914" cy="1983921"/>
      </dsp:txXfrm>
    </dsp:sp>
    <dsp:sp modelId="{42BF3896-E886-41FE-8380-163D5FA0EF28}">
      <dsp:nvSpPr>
        <dsp:cNvPr id="0" name=""/>
        <dsp:cNvSpPr/>
      </dsp:nvSpPr>
      <dsp:spPr>
        <a:xfrm rot="5400000">
          <a:off x="6604844" y="1344384"/>
          <a:ext cx="2645228" cy="5246914"/>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عدم تقاسم قواعد المعطيات المتعلقة بالتدبير المحاسبي و التجاري وقائمة المشاريع التي تعتبر من أموال الرجوع للقيام بالمراقبة على أحسن وجه</a:t>
          </a:r>
          <a:endParaRPr lang="fr-FR" sz="2600" b="1" kern="1200" dirty="0">
            <a:solidFill>
              <a:srgbClr val="002060"/>
            </a:solidFill>
            <a:latin typeface="Sakkal Majalla" panose="02000000000000000000" pitchFamily="2" charset="-78"/>
            <a:cs typeface="Sakkal Majalla" panose="02000000000000000000" pitchFamily="2" charset="-78"/>
          </a:endParaRPr>
        </a:p>
      </dsp:txBody>
      <dsp:txXfrm rot="-5400000">
        <a:off x="5304001" y="3306534"/>
        <a:ext cx="5246914" cy="1983921"/>
      </dsp:txXfrm>
    </dsp:sp>
    <dsp:sp modelId="{FFA25B72-7BA4-48A3-BCA7-533EED3C5E12}">
      <dsp:nvSpPr>
        <dsp:cNvPr id="0" name=""/>
        <dsp:cNvSpPr/>
      </dsp:nvSpPr>
      <dsp:spPr>
        <a:xfrm>
          <a:off x="3266272" y="2199328"/>
          <a:ext cx="4121398" cy="1022843"/>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اختلالات التدبير عن طريق التدبير المفوض</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316203" y="2249259"/>
        <a:ext cx="4021536" cy="922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33479" y="-1300843"/>
          <a:ext cx="2645228"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MA" sz="2800" b="1" kern="1200" dirty="0" smtClean="0">
              <a:solidFill>
                <a:srgbClr val="002060"/>
              </a:solidFill>
              <a:latin typeface="Sakkal Majalla" panose="02000000000000000000" pitchFamily="2" charset="-78"/>
              <a:cs typeface="Sakkal Majalla" panose="02000000000000000000" pitchFamily="2" charset="-78"/>
            </a:rPr>
            <a:t>غياب دفاتر تحملات خاصة لا يساعد الجماعات على إعداد الوثائق التعاقدية</a:t>
          </a:r>
        </a:p>
      </dsp:txBody>
      <dsp:txXfrm rot="5400000">
        <a:off x="32636" y="0"/>
        <a:ext cx="5246914" cy="1983921"/>
      </dsp:txXfrm>
    </dsp:sp>
    <dsp:sp modelId="{1DDDCE44-807B-4808-BB2A-56976685F3C7}">
      <dsp:nvSpPr>
        <dsp:cNvPr id="0" name=""/>
        <dsp:cNvSpPr/>
      </dsp:nvSpPr>
      <dsp:spPr>
        <a:xfrm>
          <a:off x="5246914"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MA" sz="3200" b="1" kern="1200" dirty="0" smtClean="0">
              <a:solidFill>
                <a:srgbClr val="002060"/>
              </a:solidFill>
              <a:latin typeface="Sakkal Majalla" panose="02000000000000000000" pitchFamily="2" charset="-78"/>
              <a:cs typeface="Sakkal Majalla" panose="02000000000000000000" pitchFamily="2" charset="-78"/>
            </a:rPr>
            <a:t>غير خاضع لمقتضيات القانون العام</a:t>
          </a:r>
        </a:p>
      </dsp:txBody>
      <dsp:txXfrm>
        <a:off x="5246914" y="64543"/>
        <a:ext cx="5246914" cy="1983921"/>
      </dsp:txXfrm>
    </dsp:sp>
    <dsp:sp modelId="{C605DFA3-508F-417B-8A9E-8FD6464F4EB6}">
      <dsp:nvSpPr>
        <dsp:cNvPr id="0" name=""/>
        <dsp:cNvSpPr/>
      </dsp:nvSpPr>
      <dsp:spPr>
        <a:xfrm rot="10800000">
          <a:off x="0" y="2645228"/>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MA" sz="2800" b="1" kern="1200" dirty="0" smtClean="0">
              <a:solidFill>
                <a:srgbClr val="002060"/>
              </a:solidFill>
              <a:latin typeface="Sakkal Majalla" panose="02000000000000000000" pitchFamily="2" charset="-78"/>
              <a:cs typeface="Sakkal Majalla" panose="02000000000000000000" pitchFamily="2" charset="-78"/>
            </a:rPr>
            <a:t>غياب إطار قانوني خاص بالإيجار(قانون)</a:t>
          </a:r>
          <a:endParaRPr lang="fr-FR" sz="2800" b="1" kern="1200" dirty="0">
            <a:solidFill>
              <a:srgbClr val="002060"/>
            </a:solidFill>
            <a:latin typeface="Sakkal Majalla" panose="02000000000000000000" pitchFamily="2" charset="-78"/>
            <a:cs typeface="Sakkal Majalla" panose="02000000000000000000" pitchFamily="2" charset="-78"/>
          </a:endParaRPr>
        </a:p>
      </dsp:txBody>
      <dsp:txXfrm rot="10800000">
        <a:off x="0" y="3306534"/>
        <a:ext cx="5246914" cy="1983921"/>
      </dsp:txXfrm>
    </dsp:sp>
    <dsp:sp modelId="{42BF3896-E886-41FE-8380-163D5FA0EF28}">
      <dsp:nvSpPr>
        <dsp:cNvPr id="0" name=""/>
        <dsp:cNvSpPr/>
      </dsp:nvSpPr>
      <dsp:spPr>
        <a:xfrm rot="5400000">
          <a:off x="6547757" y="1344384"/>
          <a:ext cx="2645228" cy="5246914"/>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MA" sz="2800" b="1" kern="1200" dirty="0" smtClean="0">
              <a:solidFill>
                <a:srgbClr val="002060"/>
              </a:solidFill>
              <a:latin typeface="Sakkal Majalla" panose="02000000000000000000" pitchFamily="2" charset="-78"/>
              <a:cs typeface="Sakkal Majalla" panose="02000000000000000000" pitchFamily="2" charset="-78"/>
            </a:rPr>
            <a:t>هاجس الربح يغلب على حسن تدبير المرفق</a:t>
          </a:r>
          <a:endParaRPr lang="fr-FR" sz="2800" b="1" kern="1200" dirty="0">
            <a:solidFill>
              <a:srgbClr val="002060"/>
            </a:solidFill>
            <a:latin typeface="Sakkal Majalla" panose="02000000000000000000" pitchFamily="2" charset="-78"/>
            <a:cs typeface="Sakkal Majalla" panose="02000000000000000000" pitchFamily="2" charset="-78"/>
          </a:endParaRPr>
        </a:p>
      </dsp:txBody>
      <dsp:txXfrm rot="-5400000">
        <a:off x="5246915" y="3306534"/>
        <a:ext cx="5246914" cy="1983921"/>
      </dsp:txXfrm>
    </dsp:sp>
    <dsp:sp modelId="{FFA25B72-7BA4-48A3-BCA7-533EED3C5E12}">
      <dsp:nvSpPr>
        <dsp:cNvPr id="0" name=""/>
        <dsp:cNvSpPr/>
      </dsp:nvSpPr>
      <dsp:spPr>
        <a:xfrm>
          <a:off x="3186215" y="1905443"/>
          <a:ext cx="4121398" cy="1479568"/>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اختلالات التدبير عن طريق الايجار</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58442" y="1977670"/>
        <a:ext cx="3976944" cy="13351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C78-E159-41CA-8BC1-4C62AC9552A4}">
      <dsp:nvSpPr>
        <dsp:cNvPr id="0" name=""/>
        <dsp:cNvSpPr/>
      </dsp:nvSpPr>
      <dsp:spPr>
        <a:xfrm rot="16200000">
          <a:off x="1300843" y="-1300843"/>
          <a:ext cx="2645228" cy="524691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عدم وجود نصوص تحدد المعايير الخاصة التي يتم بموجبها تحديد البنود الإدارية و العامة و كذلك الخصائص التقنية المشتركة لإحداث محطة طرقية</a:t>
          </a:r>
        </a:p>
      </dsp:txBody>
      <dsp:txXfrm rot="5400000">
        <a:off x="0" y="0"/>
        <a:ext cx="5246914" cy="1983921"/>
      </dsp:txXfrm>
    </dsp:sp>
    <dsp:sp modelId="{1DDDCE44-807B-4808-BB2A-56976685F3C7}">
      <dsp:nvSpPr>
        <dsp:cNvPr id="0" name=""/>
        <dsp:cNvSpPr/>
      </dsp:nvSpPr>
      <dsp:spPr>
        <a:xfrm>
          <a:off x="5246914" y="64543"/>
          <a:ext cx="5246914" cy="2645228"/>
        </a:xfrm>
        <a:prstGeom prst="round1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100000"/>
            </a:lnSpc>
            <a:spcBef>
              <a:spcPct val="0"/>
            </a:spcBef>
            <a:spcAft>
              <a:spcPct val="35000"/>
            </a:spcAft>
          </a:pPr>
          <a:r>
            <a:rPr lang="ar-MA" sz="2400" b="1" kern="1200" dirty="0" smtClean="0">
              <a:solidFill>
                <a:srgbClr val="002060"/>
              </a:solidFill>
              <a:latin typeface="Sakkal Majalla" panose="02000000000000000000" pitchFamily="2" charset="-78"/>
              <a:cs typeface="Sakkal Majalla" panose="02000000000000000000" pitchFamily="2" charset="-78"/>
            </a:rPr>
            <a:t>يضم القطاع عدة جهات فاعلة (السلطات الحكومية        و الجماعات الترابية ومؤسسات عمومية و مجموعات مهنية) مما يصعب معه تحديد اختصاص كل متدخل</a:t>
          </a:r>
          <a:endParaRPr lang="fr-FR" sz="2400" b="1" kern="1200" dirty="0">
            <a:solidFill>
              <a:srgbClr val="002060"/>
            </a:solidFill>
            <a:latin typeface="Sakkal Majalla" panose="02000000000000000000" pitchFamily="2" charset="-78"/>
            <a:cs typeface="Sakkal Majalla" panose="02000000000000000000" pitchFamily="2" charset="-78"/>
          </a:endParaRPr>
        </a:p>
      </dsp:txBody>
      <dsp:txXfrm>
        <a:off x="5246914" y="64543"/>
        <a:ext cx="5246914" cy="1983921"/>
      </dsp:txXfrm>
    </dsp:sp>
    <dsp:sp modelId="{C605DFA3-508F-417B-8A9E-8FD6464F4EB6}">
      <dsp:nvSpPr>
        <dsp:cNvPr id="0" name=""/>
        <dsp:cNvSpPr/>
      </dsp:nvSpPr>
      <dsp:spPr>
        <a:xfrm rot="10800000">
          <a:off x="0" y="2645228"/>
          <a:ext cx="5246914" cy="2645228"/>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endParaRPr lang="ar-MA" sz="1050" b="1" kern="1200" dirty="0" smtClean="0">
            <a:solidFill>
              <a:srgbClr val="002060"/>
            </a:solidFill>
            <a:latin typeface="Sakkal Majalla" panose="02000000000000000000" pitchFamily="2" charset="-78"/>
            <a:cs typeface="Sakkal Majalla" panose="02000000000000000000" pitchFamily="2" charset="-78"/>
          </a:endParaRPr>
        </a:p>
        <a:p>
          <a:pPr lvl="0" algn="ctr" defTabSz="466725">
            <a:lnSpc>
              <a:spcPct val="90000"/>
            </a:lnSpc>
            <a:spcBef>
              <a:spcPct val="0"/>
            </a:spcBef>
            <a:spcAft>
              <a:spcPct val="35000"/>
            </a:spcAft>
          </a:pPr>
          <a:r>
            <a:rPr lang="ar-MA" sz="2600" b="1" kern="1200" dirty="0" smtClean="0">
              <a:solidFill>
                <a:srgbClr val="002060"/>
              </a:solidFill>
              <a:latin typeface="Sakkal Majalla" panose="02000000000000000000" pitchFamily="2" charset="-78"/>
              <a:cs typeface="Sakkal Majalla" panose="02000000000000000000" pitchFamily="2" charset="-78"/>
            </a:rPr>
            <a:t>عدم إمكانية إسناد تدبير المحطات الطرقية للشركة  الوطنية للنقل و الوسائل </a:t>
          </a:r>
          <a:r>
            <a:rPr lang="ar-MA" sz="2600" b="1" kern="1200" dirty="0" err="1" smtClean="0">
              <a:solidFill>
                <a:srgbClr val="002060"/>
              </a:solidFill>
              <a:latin typeface="Sakkal Majalla" panose="02000000000000000000" pitchFamily="2" charset="-78"/>
              <a:cs typeface="Sakkal Majalla" panose="02000000000000000000" pitchFamily="2" charset="-78"/>
            </a:rPr>
            <a:t>اللوجستيكية</a:t>
          </a:r>
          <a:r>
            <a:rPr lang="ar-MA" sz="2600" b="1" kern="1200" dirty="0" smtClean="0">
              <a:solidFill>
                <a:srgbClr val="002060"/>
              </a:solidFill>
              <a:latin typeface="Sakkal Majalla" panose="02000000000000000000" pitchFamily="2" charset="-78"/>
              <a:cs typeface="Sakkal Majalla" panose="02000000000000000000" pitchFamily="2" charset="-78"/>
            </a:rPr>
            <a:t> كمدبر متخصص في هذا المجال (المجلس الأعلى للحسابات)</a:t>
          </a:r>
          <a:endParaRPr lang="fr-FR" sz="2600" b="1" kern="1200" dirty="0">
            <a:solidFill>
              <a:srgbClr val="002060"/>
            </a:solidFill>
            <a:latin typeface="Sakkal Majalla" panose="02000000000000000000" pitchFamily="2" charset="-78"/>
            <a:cs typeface="Sakkal Majalla" panose="02000000000000000000" pitchFamily="2" charset="-78"/>
          </a:endParaRPr>
        </a:p>
      </dsp:txBody>
      <dsp:txXfrm rot="10800000">
        <a:off x="0" y="3306534"/>
        <a:ext cx="5246914" cy="1983921"/>
      </dsp:txXfrm>
    </dsp:sp>
    <dsp:sp modelId="{42BF3896-E886-41FE-8380-163D5FA0EF28}">
      <dsp:nvSpPr>
        <dsp:cNvPr id="0" name=""/>
        <dsp:cNvSpPr/>
      </dsp:nvSpPr>
      <dsp:spPr>
        <a:xfrm rot="5400000">
          <a:off x="6547757" y="1344384"/>
          <a:ext cx="2645228" cy="5246914"/>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MA" sz="2500" b="1" kern="1200" dirty="0" smtClean="0">
              <a:solidFill>
                <a:srgbClr val="002060"/>
              </a:solidFill>
              <a:latin typeface="Sakkal Majalla" panose="02000000000000000000" pitchFamily="2" charset="-78"/>
              <a:cs typeface="Sakkal Majalla" panose="02000000000000000000" pitchFamily="2" charset="-78"/>
            </a:rPr>
            <a:t>غياب النصوص التطبيقية للفصول 9 و 10 للظهير الشريف</a:t>
          </a:r>
          <a:r>
            <a:rPr lang="fr-FR" sz="2500" b="1" kern="1200" dirty="0" smtClean="0">
              <a:solidFill>
                <a:srgbClr val="002060"/>
              </a:solidFill>
              <a:latin typeface="Sakkal Majalla" panose="02000000000000000000" pitchFamily="2" charset="-78"/>
              <a:cs typeface="Sakkal Majalla" panose="02000000000000000000" pitchFamily="2" charset="-78"/>
            </a:rPr>
            <a:t>  </a:t>
          </a:r>
          <a:r>
            <a:rPr lang="ar-MA" sz="2500" b="1" kern="1200" dirty="0" smtClean="0">
              <a:solidFill>
                <a:srgbClr val="002060"/>
              </a:solidFill>
              <a:latin typeface="Sakkal Majalla" panose="02000000000000000000" pitchFamily="2" charset="-78"/>
              <a:cs typeface="Sakkal Majalla" panose="02000000000000000000" pitchFamily="2" charset="-78"/>
            </a:rPr>
            <a:t> لسنة 1963 و الذي يهم النقل بواسطة السيارات عبر الطرق (الاعتماد و رخص النقل) </a:t>
          </a:r>
          <a:endParaRPr lang="fr-FR" sz="2500" b="1" kern="1200" dirty="0">
            <a:solidFill>
              <a:srgbClr val="002060"/>
            </a:solidFill>
            <a:latin typeface="Sakkal Majalla" panose="02000000000000000000" pitchFamily="2" charset="-78"/>
            <a:cs typeface="Sakkal Majalla" panose="02000000000000000000" pitchFamily="2" charset="-78"/>
          </a:endParaRPr>
        </a:p>
      </dsp:txBody>
      <dsp:txXfrm rot="-5400000">
        <a:off x="5246915" y="3306534"/>
        <a:ext cx="5246914" cy="1983921"/>
      </dsp:txXfrm>
    </dsp:sp>
    <dsp:sp modelId="{FFA25B72-7BA4-48A3-BCA7-533EED3C5E12}">
      <dsp:nvSpPr>
        <dsp:cNvPr id="0" name=""/>
        <dsp:cNvSpPr/>
      </dsp:nvSpPr>
      <dsp:spPr>
        <a:xfrm>
          <a:off x="3186215" y="1968076"/>
          <a:ext cx="4121398" cy="1354303"/>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bg1"/>
              </a:solidFill>
              <a:latin typeface="Sakkal Majalla" panose="02000000000000000000" pitchFamily="2" charset="-78"/>
              <a:cs typeface="Sakkal Majalla" panose="02000000000000000000" pitchFamily="2" charset="-78"/>
            </a:rPr>
            <a:t>الاختلالات الأخرى</a:t>
          </a:r>
          <a:endParaRPr lang="fr-FR" sz="3200" b="1" kern="1200" dirty="0">
            <a:solidFill>
              <a:schemeClr val="bg1"/>
            </a:solidFill>
            <a:latin typeface="Sakkal Majalla" panose="02000000000000000000" pitchFamily="2" charset="-78"/>
            <a:cs typeface="Sakkal Majalla" panose="02000000000000000000" pitchFamily="2" charset="-78"/>
          </a:endParaRPr>
        </a:p>
      </dsp:txBody>
      <dsp:txXfrm>
        <a:off x="3252327" y="2034188"/>
        <a:ext cx="3989174" cy="122207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1" y="2"/>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5" y="2"/>
            <a:ext cx="2945659" cy="498056"/>
          </a:xfrm>
          <a:prstGeom prst="rect">
            <a:avLst/>
          </a:prstGeom>
        </p:spPr>
        <p:txBody>
          <a:bodyPr vert="horz" lIns="91440" tIns="45720" rIns="91440" bIns="45720" rtlCol="0"/>
          <a:lstStyle>
            <a:lvl1pPr algn="r">
              <a:defRPr sz="1200"/>
            </a:lvl1pPr>
          </a:lstStyle>
          <a:p>
            <a:fld id="{C5BA727C-988B-4B1C-81B9-9A1CD894B73A}" type="datetimeFigureOut">
              <a:rPr lang="fr-FR" smtClean="0"/>
              <a:pPr/>
              <a:t>10/03/2022</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2"/>
            <a:ext cx="2945659" cy="498056"/>
          </a:xfrm>
          <a:prstGeom prst="rect">
            <a:avLst/>
          </a:prstGeom>
        </p:spPr>
        <p:txBody>
          <a:bodyPr vert="horz" lIns="91440" tIns="45720" rIns="91440" bIns="45720" rtlCol="0"/>
          <a:lstStyle>
            <a:lvl1pPr algn="r">
              <a:defRPr sz="1200"/>
            </a:lvl1pPr>
          </a:lstStyle>
          <a:p>
            <a:fld id="{3298214A-D8B3-4915-8962-B43E5231684C}" type="datetimeFigureOut">
              <a:rPr lang="en-US" smtClean="0"/>
              <a:pPr/>
              <a:t>3/10/2022</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a:t>
            </a:fld>
            <a:endParaRPr lang="en-US"/>
          </a:p>
        </p:txBody>
      </p:sp>
    </p:spTree>
    <p:extLst>
      <p:ext uri="{BB962C8B-B14F-4D97-AF65-F5344CB8AC3E}">
        <p14:creationId xmlns:p14="http://schemas.microsoft.com/office/powerpoint/2010/main" val="208562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r" rtl="1"/>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F20158C4-8972-4A9B-866C-EFB23766131C}" type="slidenum">
              <a:rPr lang="en-US" smtClean="0"/>
              <a:pPr/>
              <a:t>3</a:t>
            </a:fld>
            <a:endParaRPr lang="en-US"/>
          </a:p>
        </p:txBody>
      </p:sp>
    </p:spTree>
    <p:extLst>
      <p:ext uri="{BB962C8B-B14F-4D97-AF65-F5344CB8AC3E}">
        <p14:creationId xmlns:p14="http://schemas.microsoft.com/office/powerpoint/2010/main" val="301227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17</a:t>
            </a:fld>
            <a:endParaRPr lang="en-US"/>
          </a:p>
        </p:txBody>
      </p:sp>
    </p:spTree>
    <p:extLst>
      <p:ext uri="{BB962C8B-B14F-4D97-AF65-F5344CB8AC3E}">
        <p14:creationId xmlns:p14="http://schemas.microsoft.com/office/powerpoint/2010/main" val="252540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r" rtl="1"/>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F20158C4-8972-4A9B-866C-EFB23766131C}" type="slidenum">
              <a:rPr lang="en-US" smtClean="0"/>
              <a:pPr/>
              <a:t>20</a:t>
            </a:fld>
            <a:endParaRPr lang="en-US"/>
          </a:p>
        </p:txBody>
      </p:sp>
    </p:spTree>
    <p:extLst>
      <p:ext uri="{BB962C8B-B14F-4D97-AF65-F5344CB8AC3E}">
        <p14:creationId xmlns:p14="http://schemas.microsoft.com/office/powerpoint/2010/main" val="3552623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12204000" cy="6837494"/>
          </a:xfrm>
          <a:prstGeom prst="rect">
            <a:avLst/>
          </a:prstGeom>
        </p:spPr>
      </p:pic>
      <p:sp>
        <p:nvSpPr>
          <p:cNvPr id="2" name="Titre 1"/>
          <p:cNvSpPr>
            <a:spLocks noGrp="1"/>
          </p:cNvSpPr>
          <p:nvPr>
            <p:ph type="ctrTitle" hasCustomPrompt="1"/>
          </p:nvPr>
        </p:nvSpPr>
        <p:spPr>
          <a:xfrm>
            <a:off x="1102407" y="3152395"/>
            <a:ext cx="10272045" cy="1965848"/>
          </a:xfrm>
          <a:prstGeom prst="rect">
            <a:avLst/>
          </a:prstGeom>
        </p:spPr>
        <p:txBody>
          <a:bodyPr anchor="b">
            <a:normAutofit/>
          </a:bodyPr>
          <a:lstStyle>
            <a:lvl1pPr algn="ctr">
              <a:defRPr sz="4800" b="0">
                <a:solidFill>
                  <a:schemeClr val="accent2">
                    <a:lumMod val="75000"/>
                  </a:schemeClr>
                </a:solidFill>
                <a:cs typeface="Sakkal Majalla" panose="02000000000000000000"/>
              </a:defRPr>
            </a:lvl1pPr>
          </a:lstStyle>
          <a:p>
            <a:r>
              <a:rPr lang="ar-MA" dirty="0"/>
              <a:t/>
            </a:r>
            <a:br>
              <a:rPr lang="ar-MA" dirty="0"/>
            </a:br>
            <a:r>
              <a:rPr lang="ar-MA" dirty="0"/>
              <a:t/>
            </a:r>
            <a:br>
              <a:rPr lang="ar-MA" dirty="0"/>
            </a:br>
            <a:endParaRPr lang="fr-FR" dirty="0"/>
          </a:p>
        </p:txBody>
      </p:sp>
      <p:sp>
        <p:nvSpPr>
          <p:cNvPr id="4" name="Espace réservé de la date 3"/>
          <p:cNvSpPr>
            <a:spLocks noGrp="1"/>
          </p:cNvSpPr>
          <p:nvPr>
            <p:ph type="dt" sz="half" idx="10"/>
          </p:nvPr>
        </p:nvSpPr>
        <p:spPr>
          <a:xfrm>
            <a:off x="960274" y="6234407"/>
            <a:ext cx="2743200" cy="365125"/>
          </a:xfrm>
        </p:spPr>
        <p:txBody>
          <a:bodyPr/>
          <a:lstStyle>
            <a:lvl1pPr>
              <a:defRPr/>
            </a:lvl1pPr>
          </a:lstStyle>
          <a:p>
            <a:endParaRPr lang="fr-FR" sz="1400" dirty="0">
              <a:solidFill>
                <a:schemeClr val="accent1">
                  <a:lumMod val="75000"/>
                </a:schemeClr>
              </a:solidFill>
            </a:endParaRPr>
          </a:p>
        </p:txBody>
      </p:sp>
      <p:sp>
        <p:nvSpPr>
          <p:cNvPr id="5" name="Espace réservé du pied de page 4"/>
          <p:cNvSpPr>
            <a:spLocks noGrp="1"/>
          </p:cNvSpPr>
          <p:nvPr>
            <p:ph type="ftr" sz="quarter" idx="11"/>
          </p:nvPr>
        </p:nvSpPr>
        <p:spPr/>
        <p:txBody>
          <a:bodyPr/>
          <a:lstStyle/>
          <a:p>
            <a:endParaRPr lang="fr-FR"/>
          </a:p>
        </p:txBody>
      </p:sp>
      <p:pic>
        <p:nvPicPr>
          <p:cNvPr id="8" name="Image 7">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4099" y="6186228"/>
            <a:ext cx="2683797" cy="408035"/>
          </a:xfrm>
          <a:prstGeom prst="rect">
            <a:avLst/>
          </a:prstGeom>
        </p:spPr>
      </p:pic>
      <p:sp>
        <p:nvSpPr>
          <p:cNvPr id="6" name="Espace réservé du numéro de diapositive 5"/>
          <p:cNvSpPr>
            <a:spLocks noGrp="1"/>
          </p:cNvSpPr>
          <p:nvPr>
            <p:ph type="sldNum" sz="quarter" idx="12"/>
          </p:nvPr>
        </p:nvSpPr>
        <p:spPr/>
        <p:txBody>
          <a:bodyPr/>
          <a:lstStyle/>
          <a:p>
            <a:endParaRPr lang="fr-FR" dirty="0"/>
          </a:p>
        </p:txBody>
      </p:sp>
      <p:pic>
        <p:nvPicPr>
          <p:cNvPr id="1026" name="Picture 2" descr="D:\Data Big Ideas\Clients\DGCT\Charte graphique\Logos\Logos et intitulés Directions\Logos Directions\Archive\Logo PNG\DSPL-VA.png"/>
          <p:cNvPicPr>
            <a:picLocks noChangeAspect="1" noChangeArrowheads="1"/>
          </p:cNvPicPr>
          <p:nvPr userDrawn="1"/>
        </p:nvPicPr>
        <p:blipFill>
          <a:blip r:embed="rId4"/>
          <a:srcRect/>
          <a:stretch>
            <a:fillRect/>
          </a:stretch>
        </p:blipFill>
        <p:spPr bwMode="auto">
          <a:xfrm>
            <a:off x="3206842" y="177989"/>
            <a:ext cx="5692462" cy="2446514"/>
          </a:xfrm>
          <a:prstGeom prst="rect">
            <a:avLst/>
          </a:prstGeom>
          <a:noFill/>
        </p:spPr>
      </p:pic>
      <p:sp>
        <p:nvSpPr>
          <p:cNvPr id="12" name="Rectangle 11"/>
          <p:cNvSpPr/>
          <p:nvPr userDrawn="1"/>
        </p:nvSpPr>
        <p:spPr>
          <a:xfrm>
            <a:off x="1452786" y="3397350"/>
            <a:ext cx="9309020" cy="1446550"/>
          </a:xfrm>
          <a:prstGeom prst="rect">
            <a:avLst/>
          </a:prstGeom>
        </p:spPr>
        <p:txBody>
          <a:bodyPr wrap="square">
            <a:spAutoFit/>
          </a:bodyPr>
          <a:lstStyle/>
          <a:p>
            <a:pPr algn="ctr"/>
            <a:r>
              <a:rPr kumimoji="0" lang="ar-MA" sz="4400" b="0" i="0" u="none" strike="noStrike" kern="1200" cap="none" spc="0" normalizeH="0" baseline="0" noProof="0" dirty="0">
                <a:ln>
                  <a:noFill/>
                </a:ln>
                <a:solidFill>
                  <a:schemeClr val="accent2">
                    <a:lumMod val="75000"/>
                  </a:schemeClr>
                </a:solidFill>
                <a:effectLst/>
                <a:uLnTx/>
                <a:uFillTx/>
                <a:latin typeface="Calibri Light"/>
                <a:ea typeface="+mj-ea"/>
                <a:cs typeface="Times New Roman" panose="02020603050405020304" pitchFamily="18" charset="0"/>
              </a:rPr>
              <a:t>تدخلات الجماعات الترابية في مجال التربية والتكوين و التعليم</a:t>
            </a:r>
            <a:endParaRPr lang="fr-FR" dirty="0">
              <a:solidFill>
                <a:schemeClr val="accent2">
                  <a:lumMod val="75000"/>
                </a:schemeClr>
              </a:solidFill>
            </a:endParaRPr>
          </a:p>
        </p:txBody>
      </p:sp>
      <p:sp>
        <p:nvSpPr>
          <p:cNvPr id="14" name="Espace réservé de la date 3"/>
          <p:cNvSpPr txBox="1">
            <a:spLocks/>
          </p:cNvSpPr>
          <p:nvPr userDrawn="1"/>
        </p:nvSpPr>
        <p:spPr>
          <a:xfrm>
            <a:off x="955141" y="62468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D60617-A93F-4C97-B69A-5CF552EA5C04}" type="datetime1">
              <a:rPr lang="fr-FR" smtClean="0"/>
              <a:pPr/>
              <a:t>10/03/2022</a:t>
            </a:fld>
            <a:endParaRPr lang="fr-FR" dirty="0"/>
          </a:p>
        </p:txBody>
      </p:sp>
    </p:spTree>
    <p:extLst>
      <p:ext uri="{BB962C8B-B14F-4D97-AF65-F5344CB8AC3E}">
        <p14:creationId xmlns:p14="http://schemas.microsoft.com/office/powerpoint/2010/main" val="2116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1110953" y="2264636"/>
            <a:ext cx="8577815" cy="3310415"/>
          </a:xfrm>
          <a:prstGeom prst="rect">
            <a:avLst/>
          </a:prstGeom>
        </p:spPr>
      </p:pic>
      <p:sp>
        <p:nvSpPr>
          <p:cNvPr id="3" name="Espace réservé du contenu 2"/>
          <p:cNvSpPr>
            <a:spLocks noGrp="1"/>
          </p:cNvSpPr>
          <p:nvPr>
            <p:ph idx="1" hasCustomPrompt="1"/>
          </p:nvPr>
        </p:nvSpPr>
        <p:spPr>
          <a:xfrm>
            <a:off x="444496" y="1404004"/>
            <a:ext cx="10515600" cy="4351338"/>
          </a:xfrm>
          <a:prstGeom prst="rect">
            <a:avLst/>
          </a:prstGeom>
        </p:spPr>
        <p:txBody>
          <a:bodyPr/>
          <a:lstStyle>
            <a:lvl1pPr marL="457200" marR="0" indent="-457200" algn="r" defTabSz="914198" rtl="1" eaLnBrk="1" fontAlgn="auto" latinLnBrk="0" hangingPunct="1">
              <a:lnSpc>
                <a:spcPct val="100000"/>
              </a:lnSpc>
              <a:spcBef>
                <a:spcPts val="0"/>
              </a:spcBef>
              <a:spcAft>
                <a:spcPts val="1800"/>
              </a:spcAft>
              <a:buClrTx/>
              <a:buSzTx/>
              <a:buFont typeface="Wingdings" panose="05000000000000000000" pitchFamily="2" charset="2"/>
              <a:buChar char="§"/>
              <a:tabLst/>
              <a:defRPr sz="4000">
                <a:latin typeface="Sakkal Majalla" panose="02000000000000000000" pitchFamily="2" charset="-78"/>
                <a:cs typeface="Sakkal Majalla" panose="02000000000000000000" pitchFamily="2" charset="-78"/>
              </a:defRPr>
            </a:lvl1pPr>
            <a:lvl2pPr algn="r" rtl="1">
              <a:defRPr>
                <a:cs typeface="Sakkal Majalla" panose="02000000000000000000"/>
              </a:defRPr>
            </a:lvl2pPr>
            <a:lvl3pPr algn="r" rtl="1">
              <a:defRPr>
                <a:cs typeface="Sakkal Majalla" panose="02000000000000000000"/>
              </a:defRPr>
            </a:lvl3pPr>
            <a:lvl4pPr algn="r" rtl="1">
              <a:defRPr>
                <a:cs typeface="Sakkal Majalla" panose="02000000000000000000"/>
              </a:defRPr>
            </a:lvl4pPr>
            <a:lvl5pPr algn="r" rtl="1">
              <a:defRPr>
                <a:cs typeface="Sakkal Majalla" panose="02000000000000000000"/>
              </a:defRPr>
            </a:lvl5pPr>
          </a:lstStyle>
          <a:p>
            <a:pPr marL="457200" marR="0" lvl="0" indent="-457200" algn="r" defTabSz="914198"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MA" sz="4000" b="1" dirty="0"/>
              <a:t>تصميم العرض</a:t>
            </a:r>
          </a:p>
          <a:p>
            <a:pPr marL="457200" marR="0" lvl="0" indent="-457200" algn="r" defTabSz="914198"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4000" b="1" dirty="0"/>
          </a:p>
          <a:p>
            <a:pPr marL="457200" marR="0" lvl="0" indent="-457200" algn="r" defTabSz="914198"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ar-MA" dirty="0"/>
          </a:p>
          <a:p>
            <a:pPr marL="457200" marR="0" lvl="0" indent="-457200" algn="r" defTabSz="914198"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1AE18D2-E68B-4344-AD02-42891D6D08EE}" type="slidenum">
              <a:rPr lang="fr-FR" smtClean="0"/>
              <a:pPr/>
              <a:t>‹N°›</a:t>
            </a:fld>
            <a:endParaRPr lang="fr-FR" dirty="0"/>
          </a:p>
        </p:txBody>
      </p:sp>
      <p:pic>
        <p:nvPicPr>
          <p:cNvPr id="8" name="Picture 2" descr="D:\Data Big Ideas\Clients\DGCT\Charte graphique\Logos\DGCT\Logo DGCT VA.jpg"/>
          <p:cNvPicPr>
            <a:picLocks noChangeAspect="1" noChangeArrowheads="1"/>
          </p:cNvPicPr>
          <p:nvPr userDrawn="1"/>
        </p:nvPicPr>
        <p:blipFill>
          <a:blip r:embed="rId3" cstate="email"/>
          <a:srcRect/>
          <a:stretch>
            <a:fillRect/>
          </a:stretch>
        </p:blipFill>
        <p:spPr bwMode="auto">
          <a:xfrm>
            <a:off x="9728192" y="2828494"/>
            <a:ext cx="2463808" cy="1792291"/>
          </a:xfrm>
          <a:prstGeom prst="rect">
            <a:avLst/>
          </a:prstGeom>
          <a:noFill/>
        </p:spPr>
      </p:pic>
      <p:pic>
        <p:nvPicPr>
          <p:cNvPr id="10" name="Image 9"/>
          <p:cNvPicPr>
            <a:picLocks noChangeAspect="1"/>
          </p:cNvPicPr>
          <p:nvPr userDrawn="1"/>
        </p:nvPicPr>
        <p:blipFill>
          <a:blip r:embed="rId4"/>
          <a:stretch>
            <a:fillRect/>
          </a:stretch>
        </p:blipFill>
        <p:spPr>
          <a:xfrm>
            <a:off x="1394643" y="10504"/>
            <a:ext cx="9565453" cy="1213209"/>
          </a:xfrm>
          <a:prstGeom prst="rect">
            <a:avLst/>
          </a:prstGeom>
        </p:spPr>
      </p:pic>
    </p:spTree>
    <p:extLst>
      <p:ext uri="{BB962C8B-B14F-4D97-AF65-F5344CB8AC3E}">
        <p14:creationId xmlns:p14="http://schemas.microsoft.com/office/powerpoint/2010/main" val="6605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9" name="Groupe 8"/>
          <p:cNvGrpSpPr/>
          <p:nvPr userDrawn="1"/>
        </p:nvGrpSpPr>
        <p:grpSpPr>
          <a:xfrm>
            <a:off x="0" y="-96711"/>
            <a:ext cx="12493751" cy="6954711"/>
            <a:chOff x="-249866" y="-96711"/>
            <a:chExt cx="12438935" cy="6954711"/>
          </a:xfrm>
        </p:grpSpPr>
        <p:pic>
          <p:nvPicPr>
            <p:cNvPr id="10" name="Image 9">
              <a:extLst>
                <a:ext uri="{FF2B5EF4-FFF2-40B4-BE49-F238E27FC236}">
                  <a16:creationId xmlns:a16="http://schemas.microsoft.com/office/drawing/2014/main" id="{E5BB3833-BE1E-8B4E-BE21-DBBAA800FB22}"/>
                </a:ext>
              </a:extLst>
            </p:cNvPr>
            <p:cNvPicPr>
              <a:picLocks noChangeAspect="1"/>
            </p:cNvPicPr>
            <p:nvPr/>
          </p:nvPicPr>
          <p:blipFill>
            <a:blip r:embed="rId2"/>
            <a:stretch>
              <a:fillRect/>
            </a:stretch>
          </p:blipFill>
          <p:spPr>
            <a:xfrm>
              <a:off x="-249866" y="-96711"/>
              <a:ext cx="12438935" cy="6954711"/>
            </a:xfrm>
            <a:prstGeom prst="rect">
              <a:avLst/>
            </a:prstGeom>
          </p:spPr>
        </p:pic>
        <p:pic>
          <p:nvPicPr>
            <p:cNvPr id="11" name="Picture 2" descr="D:\Data Big Ideas\Clients\DGCT\Charte graphique\Logo CTs\DGCT\Logo DGCT VA VF.jpg"/>
            <p:cNvPicPr>
              <a:picLocks noChangeAspect="1" noChangeArrowheads="1"/>
            </p:cNvPicPr>
            <p:nvPr/>
          </p:nvPicPr>
          <p:blipFill>
            <a:blip r:embed="rId3" cstate="print"/>
            <a:srcRect/>
            <a:stretch>
              <a:fillRect/>
            </a:stretch>
          </p:blipFill>
          <p:spPr bwMode="auto">
            <a:xfrm>
              <a:off x="8926324" y="2027282"/>
              <a:ext cx="2901636" cy="2158723"/>
            </a:xfrm>
            <a:prstGeom prst="rect">
              <a:avLst/>
            </a:prstGeom>
            <a:noFill/>
          </p:spPr>
        </p:pic>
      </p:grpSp>
      <p:sp>
        <p:nvSpPr>
          <p:cNvPr id="2" name="Rectangle 1"/>
          <p:cNvSpPr/>
          <p:nvPr userDrawn="1"/>
        </p:nvSpPr>
        <p:spPr>
          <a:xfrm>
            <a:off x="-232360" y="3575304"/>
            <a:ext cx="9448988" cy="3016210"/>
          </a:xfrm>
          <a:prstGeom prst="rect">
            <a:avLst/>
          </a:prstGeom>
        </p:spPr>
        <p:txBody>
          <a:bodyPr wrap="square">
            <a:spAutoFit/>
          </a:bodyPr>
          <a:lstStyle/>
          <a:p>
            <a:pPr marL="342900" indent="-342900" algn="r" rtl="1">
              <a:spcBef>
                <a:spcPts val="600"/>
              </a:spcBef>
              <a:buFont typeface="Arial" panose="020B0604020202020204" pitchFamily="34" charset="0"/>
              <a:buChar char="•"/>
            </a:pPr>
            <a:r>
              <a:rPr lang="ar-MA" sz="2000" dirty="0"/>
              <a:t>تشكل الجماعات الترابية للمملكة المتمثلة في مستوياتها الثلاثة ( الجهات، العمالات والأقاليم والجماعات ) أشخاص اعتبارية خاضعة للقانون العام، تسير شؤونها بكيفية ديمقراطية، وينقسم التراب الوطني إلى 12 جهة، تضم 75 عمالة وإقليما و1503 جماعة.</a:t>
            </a:r>
          </a:p>
          <a:p>
            <a:pPr marL="342900" indent="-342900" algn="r" rtl="1">
              <a:spcBef>
                <a:spcPts val="600"/>
              </a:spcBef>
              <a:buFont typeface="Arial" panose="020B0604020202020204" pitchFamily="34" charset="0"/>
              <a:buChar char="•"/>
            </a:pPr>
            <a:r>
              <a:rPr lang="ar-MA" sz="2000" dirty="0"/>
              <a:t>تنتخب مجالس الجهات والجماعات بالاقتراع العام المباشر و يقوم رؤساء مجالس الجهات، ورؤساء مجاس الجماعات الترابية الأخرى، بتنفيذ مداولات هذه الجماعات وقرارتها.</a:t>
            </a:r>
          </a:p>
          <a:p>
            <a:pPr marL="342900" indent="-342900" algn="r" rtl="1">
              <a:spcBef>
                <a:spcPts val="600"/>
              </a:spcBef>
              <a:buFont typeface="Arial" panose="020B0604020202020204" pitchFamily="34" charset="0"/>
              <a:buChar char="•"/>
            </a:pPr>
            <a:r>
              <a:rPr lang="ar-MA" sz="2000" dirty="0"/>
              <a:t>تؤطر اختصاصات الجماعات الترابية، اولا دستور 2011 ثم  القوانين التنظيمية الثلاثة، التي تم نشرها بالجريدة الرسمية عدد 6380 بتاريخ 23 يوليوز 2015. يتعلق الأمر بالقانون التنظيمي رقم 111.14 المتعلق بالجهات والقانون التنظيمي رقم 112.14 المتعلق بالعمالات والأقاليم والقانون التنظيمي رقم 113.14 المتعلق بالجماعات.</a:t>
            </a:r>
          </a:p>
        </p:txBody>
      </p:sp>
    </p:spTree>
    <p:extLst>
      <p:ext uri="{BB962C8B-B14F-4D97-AF65-F5344CB8AC3E}">
        <p14:creationId xmlns:p14="http://schemas.microsoft.com/office/powerpoint/2010/main" val="176085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sp>
        <p:nvSpPr>
          <p:cNvPr id="12" name="Rectangle 11"/>
          <p:cNvSpPr/>
          <p:nvPr userDrawn="1"/>
        </p:nvSpPr>
        <p:spPr>
          <a:xfrm>
            <a:off x="200722" y="1687521"/>
            <a:ext cx="11570682" cy="4154984"/>
          </a:xfrm>
          <a:prstGeom prst="rect">
            <a:avLst/>
          </a:prstGeom>
        </p:spPr>
        <p:txBody>
          <a:bodyPr wrap="square">
            <a:spAutoFit/>
          </a:bodyPr>
          <a:lstStyle/>
          <a:p>
            <a:pPr marL="799999" lvl="1" indent="-342900" algn="r" rtl="1" fontAlgn="base">
              <a:buFont typeface="Wingdings" pitchFamily="2" charset="2"/>
              <a:buChar char="q"/>
            </a:pPr>
            <a:r>
              <a:rPr lang="ar-MA" sz="2400" b="1" dirty="0">
                <a:solidFill>
                  <a:schemeClr val="tx1"/>
                </a:solidFill>
              </a:rPr>
              <a:t>تشكل الجماعات الترابية للمملكة المتمثلة في مستوياتها الثلاثة </a:t>
            </a:r>
            <a:r>
              <a:rPr lang="ar-MA" sz="2400" b="1" dirty="0">
                <a:solidFill>
                  <a:schemeClr val="accent5">
                    <a:lumMod val="75000"/>
                  </a:schemeClr>
                </a:solidFill>
              </a:rPr>
              <a:t>( الجهات، العمالات والأقاليم والجماعات )</a:t>
            </a:r>
            <a:r>
              <a:rPr lang="ar-MA" sz="2400" b="1" dirty="0">
                <a:solidFill>
                  <a:schemeClr val="tx1"/>
                </a:solidFill>
              </a:rPr>
              <a:t> أشخاص اعتبارية خاضعة للقانون العام، تسير شؤونها بكيفية ديمقراطية، وينقسم التراب الوطني إلى 12 جهة، تضم 75 عمالة وإقليما و1503 جماعة.</a:t>
            </a:r>
            <a:br>
              <a:rPr lang="ar-MA" sz="2400" b="1" dirty="0">
                <a:solidFill>
                  <a:schemeClr val="tx1"/>
                </a:solidFill>
              </a:rPr>
            </a:br>
            <a:endParaRPr lang="ar-MA" sz="2400" b="1" dirty="0">
              <a:solidFill>
                <a:schemeClr val="tx1"/>
              </a:solidFill>
            </a:endParaRPr>
          </a:p>
          <a:p>
            <a:pPr marL="799999" lvl="1" indent="-342900" algn="r" rtl="1" fontAlgn="base">
              <a:buFont typeface="Wingdings" pitchFamily="2" charset="2"/>
              <a:buChar char="q"/>
            </a:pPr>
            <a:r>
              <a:rPr lang="ar-MA" sz="2400" b="1" dirty="0">
                <a:solidFill>
                  <a:schemeClr val="tx1"/>
                </a:solidFill>
              </a:rPr>
              <a:t>تنتخب مجالس الجهات والجماعات بالاقتراع العام المباشر و يقوم رؤساء مجالس الجهات، ورؤساء مجاس الجماعات الترابية الأخرى، بتنفيذ مداولات هذه الجماعات وقرارتها.</a:t>
            </a:r>
          </a:p>
          <a:p>
            <a:pPr marL="799999" lvl="1" indent="-342900" algn="r" rtl="1" fontAlgn="base">
              <a:buFont typeface="Wingdings" pitchFamily="2" charset="2"/>
              <a:buChar char="q"/>
            </a:pPr>
            <a:endParaRPr lang="ar-MA" sz="2400" b="1" dirty="0">
              <a:solidFill>
                <a:schemeClr val="tx1"/>
              </a:solidFill>
            </a:endParaRPr>
          </a:p>
          <a:p>
            <a:pPr marL="799999" lvl="1" indent="-342900" algn="r" rtl="1" fontAlgn="base">
              <a:buFont typeface="Wingdings" pitchFamily="2" charset="2"/>
              <a:buChar char="q"/>
            </a:pPr>
            <a:r>
              <a:rPr lang="ar-MA" sz="2400" b="1" dirty="0">
                <a:solidFill>
                  <a:schemeClr val="tx1"/>
                </a:solidFill>
              </a:rPr>
              <a:t>تؤطر اختصاصات الجماعات الترابية، اول</a:t>
            </a:r>
            <a:r>
              <a:rPr lang="ar-MA" sz="2400" b="1" dirty="0">
                <a:solidFill>
                  <a:schemeClr val="bg1"/>
                </a:solidFill>
              </a:rPr>
              <a:t>ا </a:t>
            </a:r>
            <a:r>
              <a:rPr lang="ar-MA" sz="2400" b="1" dirty="0">
                <a:solidFill>
                  <a:schemeClr val="accent5">
                    <a:lumMod val="75000"/>
                  </a:schemeClr>
                </a:solidFill>
              </a:rPr>
              <a:t>دستور 2011 ثم  القوانين التنظيمية الثلاثة، التي تم نشرها بالجريدة الرسمية عدد 6380 بتاريخ 23 يوليوز 2015</a:t>
            </a:r>
            <a:r>
              <a:rPr lang="ar-MA" sz="2400" b="1" kern="1200" dirty="0">
                <a:solidFill>
                  <a:schemeClr val="tx1"/>
                </a:solidFill>
                <a:latin typeface="+mn-lt"/>
                <a:ea typeface="+mn-ea"/>
                <a:cs typeface="+mn-cs"/>
              </a:rPr>
              <a:t>. يتعلق الأمر بالقانون التنظيمي رقم 111.14 المتعلق بالجهات والقانون التنظيمي رقم 112.14 المتعلق بالعمالات والأقاليم والقانون التنظيمي رقم 113.14 المتعلق بالجماعات </a:t>
            </a:r>
          </a:p>
        </p:txBody>
      </p:sp>
      <p:pic>
        <p:nvPicPr>
          <p:cNvPr id="6" name="Image 5"/>
          <p:cNvPicPr>
            <a:picLocks noChangeAspect="1"/>
          </p:cNvPicPr>
          <p:nvPr userDrawn="1"/>
        </p:nvPicPr>
        <p:blipFill>
          <a:blip r:embed="rId2"/>
          <a:stretch>
            <a:fillRect/>
          </a:stretch>
        </p:blipFill>
        <p:spPr>
          <a:xfrm>
            <a:off x="1203336" y="217389"/>
            <a:ext cx="9565453" cy="1213209"/>
          </a:xfrm>
          <a:prstGeom prst="rect">
            <a:avLst/>
          </a:prstGeom>
        </p:spPr>
      </p:pic>
    </p:spTree>
    <p:extLst>
      <p:ext uri="{BB962C8B-B14F-4D97-AF65-F5344CB8AC3E}">
        <p14:creationId xmlns:p14="http://schemas.microsoft.com/office/powerpoint/2010/main" val="2183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grpSp>
        <p:nvGrpSpPr>
          <p:cNvPr id="15" name="Groupe 7"/>
          <p:cNvGrpSpPr/>
          <p:nvPr userDrawn="1"/>
        </p:nvGrpSpPr>
        <p:grpSpPr>
          <a:xfrm>
            <a:off x="0" y="0"/>
            <a:ext cx="12186835" cy="6858000"/>
            <a:chOff x="-195376" y="0"/>
            <a:chExt cx="12130153" cy="6858000"/>
          </a:xfrm>
        </p:grpSpPr>
        <p:pic>
          <p:nvPicPr>
            <p:cNvPr id="16" name="Image 15">
              <a:extLst>
                <a:ext uri="{FF2B5EF4-FFF2-40B4-BE49-F238E27FC236}">
                  <a16:creationId xmlns:a16="http://schemas.microsoft.com/office/drawing/2014/main" id="{07B29253-2243-1744-AF45-3A3C54BEA115}"/>
                </a:ext>
              </a:extLst>
            </p:cNvPr>
            <p:cNvPicPr>
              <a:picLocks noChangeAspect="1"/>
            </p:cNvPicPr>
            <p:nvPr/>
          </p:nvPicPr>
          <p:blipFill>
            <a:blip r:embed="rId2" cstate="email"/>
            <a:stretch>
              <a:fillRect/>
            </a:stretch>
          </p:blipFill>
          <p:spPr>
            <a:xfrm>
              <a:off x="-195376" y="0"/>
              <a:ext cx="12130153" cy="6858000"/>
            </a:xfrm>
            <a:prstGeom prst="rect">
              <a:avLst/>
            </a:prstGeom>
          </p:spPr>
        </p:pic>
        <p:pic>
          <p:nvPicPr>
            <p:cNvPr id="17"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838581" y="2177197"/>
              <a:ext cx="2793691" cy="2001957"/>
            </a:xfrm>
            <a:prstGeom prst="rect">
              <a:avLst/>
            </a:prstGeom>
            <a:noFill/>
          </p:spPr>
        </p:pic>
      </p:gr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spTree>
    <p:extLst>
      <p:ext uri="{BB962C8B-B14F-4D97-AF65-F5344CB8AC3E}">
        <p14:creationId xmlns:p14="http://schemas.microsoft.com/office/powerpoint/2010/main" val="1802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8" name="Groupe 8"/>
          <p:cNvGrpSpPr/>
          <p:nvPr userDrawn="1"/>
        </p:nvGrpSpPr>
        <p:grpSpPr>
          <a:xfrm>
            <a:off x="0" y="0"/>
            <a:ext cx="12192000" cy="6858000"/>
            <a:chOff x="12290" y="0"/>
            <a:chExt cx="12167419" cy="6858000"/>
          </a:xfrm>
        </p:grpSpPr>
        <p:pic>
          <p:nvPicPr>
            <p:cNvPr id="12" name="Image 11">
              <a:extLst>
                <a:ext uri="{FF2B5EF4-FFF2-40B4-BE49-F238E27FC236}">
                  <a16:creationId xmlns:a16="http://schemas.microsoft.com/office/drawing/2014/main" id="{B4A87FC2-F0F5-EB4F-86BF-C839D760BBC5}"/>
                </a:ext>
              </a:extLst>
            </p:cNvPr>
            <p:cNvPicPr>
              <a:picLocks noChangeAspect="1"/>
            </p:cNvPicPr>
            <p:nvPr/>
          </p:nvPicPr>
          <p:blipFill>
            <a:blip r:embed="rId2" cstate="email"/>
            <a:stretch>
              <a:fillRect/>
            </a:stretch>
          </p:blipFill>
          <p:spPr>
            <a:xfrm>
              <a:off x="12290" y="0"/>
              <a:ext cx="12167419" cy="6858000"/>
            </a:xfrm>
            <a:prstGeom prst="rect">
              <a:avLst/>
            </a:prstGeom>
          </p:spPr>
        </p:pic>
        <p:pic>
          <p:nvPicPr>
            <p:cNvPr id="13"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319571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14" name="Groupe 8"/>
          <p:cNvGrpSpPr/>
          <p:nvPr userDrawn="1"/>
        </p:nvGrpSpPr>
        <p:grpSpPr>
          <a:xfrm>
            <a:off x="0" y="0"/>
            <a:ext cx="12191999" cy="6858000"/>
            <a:chOff x="17557" y="0"/>
            <a:chExt cx="12156885" cy="6858000"/>
          </a:xfrm>
        </p:grpSpPr>
        <p:pic>
          <p:nvPicPr>
            <p:cNvPr id="15" name="Image 14">
              <a:extLst>
                <a:ext uri="{FF2B5EF4-FFF2-40B4-BE49-F238E27FC236}">
                  <a16:creationId xmlns:a16="http://schemas.microsoft.com/office/drawing/2014/main" id="{C7A58824-1D05-2446-9B47-9E4C80D037BE}"/>
                </a:ext>
              </a:extLst>
            </p:cNvPr>
            <p:cNvPicPr>
              <a:picLocks noChangeAspect="1"/>
            </p:cNvPicPr>
            <p:nvPr/>
          </p:nvPicPr>
          <p:blipFill>
            <a:blip r:embed="rId2" cstate="email"/>
            <a:stretch>
              <a:fillRect/>
            </a:stretch>
          </p:blipFill>
          <p:spPr>
            <a:xfrm>
              <a:off x="17557" y="0"/>
              <a:ext cx="12156885" cy="6858000"/>
            </a:xfrm>
            <a:prstGeom prst="rect">
              <a:avLst/>
            </a:prstGeom>
          </p:spPr>
        </p:pic>
        <p:pic>
          <p:nvPicPr>
            <p:cNvPr id="16"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196220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6" name="Groupe 5"/>
          <p:cNvGrpSpPr/>
          <p:nvPr userDrawn="1"/>
        </p:nvGrpSpPr>
        <p:grpSpPr>
          <a:xfrm>
            <a:off x="2930" y="0"/>
            <a:ext cx="12189069" cy="6858000"/>
            <a:chOff x="2931" y="0"/>
            <a:chExt cx="12186138" cy="6858000"/>
          </a:xfrm>
        </p:grpSpPr>
        <p:pic>
          <p:nvPicPr>
            <p:cNvPr id="7" name="Image 6">
              <a:extLst>
                <a:ext uri="{FF2B5EF4-FFF2-40B4-BE49-F238E27FC236}">
                  <a16:creationId xmlns:a16="http://schemas.microsoft.com/office/drawing/2014/main" id="{0EB26404-2DD0-7C44-A200-1680D2C67AD3}"/>
                </a:ext>
              </a:extLst>
            </p:cNvPr>
            <p:cNvPicPr>
              <a:picLocks noChangeAspect="1"/>
            </p:cNvPicPr>
            <p:nvPr/>
          </p:nvPicPr>
          <p:blipFill>
            <a:blip r:embed="rId2" cstate="email"/>
            <a:stretch>
              <a:fillRect/>
            </a:stretch>
          </p:blipFill>
          <p:spPr>
            <a:xfrm>
              <a:off x="2931" y="0"/>
              <a:ext cx="12186138" cy="6858000"/>
            </a:xfrm>
            <a:prstGeom prst="rect">
              <a:avLst/>
            </a:prstGeom>
          </p:spPr>
        </p:pic>
        <p:pic>
          <p:nvPicPr>
            <p:cNvPr id="8" name="Picture 2" descr="D:\Data Big Ideas\Clients\DGCT\Charte graphique\Logo CTs\DGCT\Logo DGCT VA VF.jpg"/>
            <p:cNvPicPr>
              <a:picLocks noChangeAspect="1" noChangeArrowheads="1"/>
            </p:cNvPicPr>
            <p:nvPr/>
          </p:nvPicPr>
          <p:blipFill>
            <a:blip r:embed="rId3" cstate="email"/>
            <a:srcRect/>
            <a:stretch>
              <a:fillRect/>
            </a:stretch>
          </p:blipFill>
          <p:spPr bwMode="auto">
            <a:xfrm>
              <a:off x="9048464" y="2027282"/>
              <a:ext cx="2779496" cy="2158723"/>
            </a:xfrm>
            <a:prstGeom prst="rect">
              <a:avLst/>
            </a:prstGeom>
            <a:noFill/>
          </p:spPr>
        </p:pic>
      </p:grpSp>
    </p:spTree>
    <p:extLst>
      <p:ext uri="{BB962C8B-B14F-4D97-AF65-F5344CB8AC3E}">
        <p14:creationId xmlns:p14="http://schemas.microsoft.com/office/powerpoint/2010/main" val="14484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51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39716"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E1AE18D2-E68B-4344-AD02-42891D6D08EE}"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9483465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6" r:id="rId3"/>
    <p:sldLayoutId id="2147483751" r:id="rId4"/>
    <p:sldLayoutId id="2147483747" r:id="rId5"/>
    <p:sldLayoutId id="2147483748" r:id="rId6"/>
    <p:sldLayoutId id="2147483749" r:id="rId7"/>
    <p:sldLayoutId id="2147483750" r:id="rId8"/>
    <p:sldLayoutId id="2147483752"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3"/>
          <a:srcRect t="1358" r="50208" b="44137"/>
          <a:stretch/>
        </p:blipFill>
        <p:spPr>
          <a:xfrm>
            <a:off x="0" y="-73576"/>
            <a:ext cx="12192000" cy="6501954"/>
          </a:xfrm>
          <a:prstGeom prst="rect">
            <a:avLst/>
          </a:prstGeom>
        </p:spPr>
      </p:pic>
      <p:pic>
        <p:nvPicPr>
          <p:cNvPr id="6" name="Picture 2" descr="D:\Data Big Ideas\Clients\DGCT\Charte graphique\Logos\Logos et intitulés Directions\Logos Directions\Archive\Logo PNG\DSPL-VA.png"/>
          <p:cNvPicPr>
            <a:picLocks noChangeAspect="1" noChangeArrowheads="1"/>
          </p:cNvPicPr>
          <p:nvPr/>
        </p:nvPicPr>
        <p:blipFill>
          <a:blip r:embed="rId4"/>
          <a:srcRect/>
          <a:stretch>
            <a:fillRect/>
          </a:stretch>
        </p:blipFill>
        <p:spPr bwMode="auto">
          <a:xfrm>
            <a:off x="4006652" y="109912"/>
            <a:ext cx="4178696" cy="1795926"/>
          </a:xfrm>
          <a:prstGeom prst="rect">
            <a:avLst/>
          </a:prstGeom>
          <a:noFill/>
        </p:spPr>
      </p:pic>
      <p:sp>
        <p:nvSpPr>
          <p:cNvPr id="11" name="ZoneTexte 10"/>
          <p:cNvSpPr txBox="1"/>
          <p:nvPr/>
        </p:nvSpPr>
        <p:spPr>
          <a:xfrm>
            <a:off x="1508270" y="2416722"/>
            <a:ext cx="9003046" cy="604781"/>
          </a:xfrm>
          <a:prstGeom prst="rect">
            <a:avLst/>
          </a:prstGeom>
          <a:noFill/>
          <a:ln>
            <a:noFill/>
          </a:ln>
        </p:spPr>
        <p:txBody>
          <a:bodyPr wrap="square" rtlCol="0">
            <a:spAutoFit/>
          </a:bodyPr>
          <a:lstStyle/>
          <a:p>
            <a:pPr algn="ctr" rtl="1">
              <a:lnSpc>
                <a:spcPct val="90000"/>
              </a:lnSpc>
              <a:spcBef>
                <a:spcPts val="1200"/>
              </a:spcBef>
              <a:spcAft>
                <a:spcPts val="1200"/>
              </a:spcAft>
              <a:defRPr/>
            </a:pPr>
            <a:r>
              <a:rPr lang="ar-SA" sz="3600" b="1" dirty="0" smtClean="0">
                <a:solidFill>
                  <a:srgbClr val="002060"/>
                </a:solidFill>
                <a:latin typeface="Sakkal Majalla" panose="02000000000000000000" pitchFamily="2" charset="-78"/>
                <a:cs typeface="Sakkal Majalla" panose="02000000000000000000" pitchFamily="2" charset="-78"/>
              </a:rPr>
              <a:t>تدبير </a:t>
            </a:r>
            <a:r>
              <a:rPr lang="ar-MA" sz="3600" b="1" dirty="0" smtClean="0">
                <a:solidFill>
                  <a:srgbClr val="002060"/>
                </a:solidFill>
                <a:latin typeface="Sakkal Majalla" panose="02000000000000000000" pitchFamily="2" charset="-78"/>
                <a:cs typeface="Sakkal Majalla" panose="02000000000000000000" pitchFamily="2" charset="-78"/>
              </a:rPr>
              <a:t>المحطات </a:t>
            </a:r>
            <a:r>
              <a:rPr lang="ar-MA" sz="3600" b="1" dirty="0">
                <a:solidFill>
                  <a:srgbClr val="002060"/>
                </a:solidFill>
                <a:latin typeface="Sakkal Majalla" panose="02000000000000000000" pitchFamily="2" charset="-78"/>
                <a:cs typeface="Sakkal Majalla" panose="02000000000000000000" pitchFamily="2" charset="-78"/>
              </a:rPr>
              <a:t>الطرقية </a:t>
            </a:r>
            <a:r>
              <a:rPr lang="ar-MA" sz="3600" b="1" dirty="0" smtClean="0">
                <a:solidFill>
                  <a:srgbClr val="002060"/>
                </a:solidFill>
                <a:latin typeface="Sakkal Majalla" panose="02000000000000000000" pitchFamily="2" charset="-78"/>
                <a:cs typeface="Sakkal Majalla" panose="02000000000000000000" pitchFamily="2" charset="-78"/>
              </a:rPr>
              <a:t>للمسافرين</a:t>
            </a:r>
            <a:endParaRPr lang="fr-MA" sz="3600" b="1" dirty="0">
              <a:solidFill>
                <a:srgbClr val="002060"/>
              </a:solidFill>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5"/>
          <a:stretch>
            <a:fillRect/>
          </a:stretch>
        </p:blipFill>
        <p:spPr>
          <a:xfrm>
            <a:off x="4006652" y="3712714"/>
            <a:ext cx="2036240" cy="1560711"/>
          </a:xfrm>
          <a:prstGeom prst="rect">
            <a:avLst/>
          </a:prstGeom>
          <a:ln>
            <a:noFill/>
          </a:ln>
          <a:effectLst>
            <a:softEdge rad="112500"/>
          </a:effectLst>
        </p:spPr>
      </p:pic>
      <p:pic>
        <p:nvPicPr>
          <p:cNvPr id="7" name="Image 6"/>
          <p:cNvPicPr>
            <a:picLocks noChangeAspect="1"/>
          </p:cNvPicPr>
          <p:nvPr/>
        </p:nvPicPr>
        <p:blipFill>
          <a:blip r:embed="rId6"/>
          <a:stretch>
            <a:fillRect/>
          </a:stretch>
        </p:blipFill>
        <p:spPr>
          <a:xfrm>
            <a:off x="6353871" y="3843601"/>
            <a:ext cx="1999661" cy="1572904"/>
          </a:xfrm>
          <a:prstGeom prst="rect">
            <a:avLst/>
          </a:prstGeom>
          <a:ln>
            <a:noFill/>
          </a:ln>
          <a:effectLst>
            <a:softEdge rad="112500"/>
          </a:effectLst>
        </p:spPr>
      </p:pic>
      <p:pic>
        <p:nvPicPr>
          <p:cNvPr id="10" name="Image 9"/>
          <p:cNvPicPr>
            <a:picLocks noChangeAspect="1"/>
          </p:cNvPicPr>
          <p:nvPr/>
        </p:nvPicPr>
        <p:blipFill>
          <a:blip r:embed="rId7"/>
          <a:stretch>
            <a:fillRect/>
          </a:stretch>
        </p:blipFill>
        <p:spPr>
          <a:xfrm>
            <a:off x="1866417" y="3764529"/>
            <a:ext cx="1984746" cy="1457079"/>
          </a:xfrm>
          <a:prstGeom prst="rect">
            <a:avLst/>
          </a:prstGeom>
          <a:ln>
            <a:noFill/>
          </a:ln>
          <a:effectLst>
            <a:softEdge rad="112500"/>
          </a:effectLst>
        </p:spPr>
      </p:pic>
      <p:pic>
        <p:nvPicPr>
          <p:cNvPr id="12" name="Image 11"/>
          <p:cNvPicPr>
            <a:picLocks noChangeAspect="1"/>
          </p:cNvPicPr>
          <p:nvPr/>
        </p:nvPicPr>
        <p:blipFill>
          <a:blip r:embed="rId8"/>
          <a:stretch>
            <a:fillRect/>
          </a:stretch>
        </p:blipFill>
        <p:spPr>
          <a:xfrm>
            <a:off x="8620603" y="3800979"/>
            <a:ext cx="1940372" cy="1420629"/>
          </a:xfrm>
          <a:prstGeom prst="rect">
            <a:avLst/>
          </a:prstGeom>
          <a:ln>
            <a:noFill/>
          </a:ln>
          <a:effectLst>
            <a:softEdge rad="112500"/>
          </a:effectLst>
        </p:spPr>
      </p:pic>
      <p:pic>
        <p:nvPicPr>
          <p:cNvPr id="13" name="Image 12">
            <a:extLst>
              <a:ext uri="{FF2B5EF4-FFF2-40B4-BE49-F238E27FC236}">
                <a16:creationId xmlns:a16="http://schemas.microsoft.com/office/drawing/2014/main" id="{AC91D33F-1998-441B-A5E9-44FDD11DDF6C}"/>
              </a:ext>
            </a:extLst>
          </p:cNvPr>
          <p:cNvPicPr>
            <a:picLocks noChangeAspect="1"/>
          </p:cNvPicPr>
          <p:nvPr/>
        </p:nvPicPr>
        <p:blipFill rotWithShape="1">
          <a:blip r:embed="rId9" cstate="print"/>
          <a:srcRect l="16491" t="50283" r="27967" b="37051"/>
          <a:stretch/>
        </p:blipFill>
        <p:spPr>
          <a:xfrm>
            <a:off x="4511441" y="6020343"/>
            <a:ext cx="3233528" cy="494373"/>
          </a:xfrm>
          <a:prstGeom prst="rect">
            <a:avLst/>
          </a:prstGeom>
        </p:spPr>
      </p:pic>
      <p:sp>
        <p:nvSpPr>
          <p:cNvPr id="14" name="ZoneTexte 13">
            <a:extLst>
              <a:ext uri="{FF2B5EF4-FFF2-40B4-BE49-F238E27FC236}">
                <a16:creationId xmlns:a16="http://schemas.microsoft.com/office/drawing/2014/main" id="{8F333E73-5ACF-B349-8C57-22CB5BCC2295}"/>
              </a:ext>
            </a:extLst>
          </p:cNvPr>
          <p:cNvSpPr txBox="1"/>
          <p:nvPr/>
        </p:nvSpPr>
        <p:spPr>
          <a:xfrm>
            <a:off x="5332811" y="5560340"/>
            <a:ext cx="1526380" cy="461665"/>
          </a:xfrm>
          <a:prstGeom prst="rect">
            <a:avLst/>
          </a:prstGeom>
          <a:noFill/>
        </p:spPr>
        <p:txBody>
          <a:bodyPr wrap="none" rtlCol="0">
            <a:spAutoFit/>
          </a:bodyPr>
          <a:lstStyle/>
          <a:p>
            <a:pPr algn="ctr"/>
            <a:r>
              <a:rPr lang="ar-MA" sz="2400" b="1" dirty="0" smtClean="0">
                <a:solidFill>
                  <a:schemeClr val="accent5">
                    <a:lumMod val="50000"/>
                  </a:schemeClr>
                </a:solidFill>
                <a:latin typeface="HELVETICA" panose="020B0604020202020204" pitchFamily="34" charset="0"/>
                <a:cs typeface="Sakkal Majalla" panose="02000000000000000000"/>
              </a:rPr>
              <a:t>11مارس 2022</a:t>
            </a:r>
            <a:r>
              <a:rPr lang="ar-MA" sz="2000" b="1" dirty="0" smtClean="0">
                <a:solidFill>
                  <a:schemeClr val="accent5">
                    <a:lumMod val="50000"/>
                  </a:schemeClr>
                </a:solidFill>
                <a:latin typeface="HELVETICA" panose="020B0604020202020204" pitchFamily="34" charset="0"/>
                <a:cs typeface="Sakkal Majalla" panose="02000000000000000000"/>
              </a:rPr>
              <a:t> </a:t>
            </a:r>
            <a:endParaRPr lang="ar-SA" sz="2000" b="1" dirty="0">
              <a:solidFill>
                <a:schemeClr val="accent5">
                  <a:lumMod val="50000"/>
                </a:schemeClr>
              </a:solidFill>
              <a:latin typeface="HELVETICA" panose="020B0604020202020204" pitchFamily="34" charset="0"/>
              <a:cs typeface="Sakkal Majalla" panose="02000000000000000000"/>
            </a:endParaRPr>
          </a:p>
        </p:txBody>
      </p:sp>
      <p:sp>
        <p:nvSpPr>
          <p:cNvPr id="15" name="Espace réservé du pied de page 14"/>
          <p:cNvSpPr>
            <a:spLocks noGrp="1"/>
          </p:cNvSpPr>
          <p:nvPr>
            <p:ph type="ftr" sz="quarter" idx="11"/>
          </p:nvPr>
        </p:nvSpPr>
        <p:spPr/>
        <p:txBody>
          <a:bodyPr/>
          <a:lstStyle/>
          <a:p>
            <a:endParaRPr lang="fr-FR" dirty="0"/>
          </a:p>
        </p:txBody>
      </p:sp>
      <p:sp>
        <p:nvSpPr>
          <p:cNvPr id="16" name="Espace réservé du numéro de diapositive 15"/>
          <p:cNvSpPr>
            <a:spLocks noGrp="1"/>
          </p:cNvSpPr>
          <p:nvPr>
            <p:ph type="sldNum" sz="quarter" idx="12"/>
          </p:nvPr>
        </p:nvSpPr>
        <p:spPr/>
        <p:txBody>
          <a:bodyPr/>
          <a:lstStyle/>
          <a:p>
            <a:fld id="{E1AE18D2-E68B-4344-AD02-42891D6D08EE}" type="slidenum">
              <a:rPr lang="fr-FR" smtClean="0"/>
              <a:pPr/>
              <a:t>1</a:t>
            </a:fld>
            <a:endParaRPr lang="fr-FR" dirty="0"/>
          </a:p>
        </p:txBody>
      </p:sp>
    </p:spTree>
    <p:extLst>
      <p:ext uri="{BB962C8B-B14F-4D97-AF65-F5344CB8AC3E}">
        <p14:creationId xmlns:p14="http://schemas.microsoft.com/office/powerpoint/2010/main" val="331428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845348386"/>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19968" y="435884"/>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0251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797105005"/>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319968" y="435885"/>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8048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559218744"/>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19968" y="435885"/>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395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4287362034"/>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19968" y="435885"/>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904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4">
            <a:extLst>
              <a:ext uri="{FF2B5EF4-FFF2-40B4-BE49-F238E27FC236}">
                <a16:creationId xmlns:a16="http://schemas.microsoft.com/office/drawing/2014/main" id="{CE88F3B3-83A0-4BB3-94D9-27F15E5CD590}"/>
              </a:ext>
            </a:extLst>
          </p:cNvPr>
          <p:cNvGraphicFramePr>
            <a:graphicFrameLocks/>
          </p:cNvGraphicFramePr>
          <p:nvPr>
            <p:extLst>
              <p:ext uri="{D42A27DB-BD31-4B8C-83A1-F6EECF244321}">
                <p14:modId xmlns:p14="http://schemas.microsoft.com/office/powerpoint/2010/main" val="1034637182"/>
              </p:ext>
            </p:extLst>
          </p:nvPr>
        </p:nvGraphicFramePr>
        <p:xfrm>
          <a:off x="217714" y="1436914"/>
          <a:ext cx="7315201"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avec coins arrondis en diagonale 3"/>
          <p:cNvSpPr/>
          <p:nvPr/>
        </p:nvSpPr>
        <p:spPr>
          <a:xfrm>
            <a:off x="7750629" y="1338933"/>
            <a:ext cx="4180113" cy="914400"/>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dirty="0" smtClean="0">
                <a:solidFill>
                  <a:schemeClr val="tx1"/>
                </a:solidFill>
                <a:latin typeface="Sakkal Majalla" panose="02000000000000000000" pitchFamily="2" charset="-78"/>
                <a:cs typeface="Sakkal Majalla" panose="02000000000000000000" pitchFamily="2" charset="-78"/>
              </a:rPr>
              <a:t>وضع برنامج لتحسين تدبير المحطات الطرقية للمسافرين</a:t>
            </a:r>
            <a:endParaRPr lang="fr-FR" sz="3200" dirty="0">
              <a:solidFill>
                <a:schemeClr val="tx1"/>
              </a:solidFill>
              <a:latin typeface="Sakkal Majalla" panose="02000000000000000000" pitchFamily="2" charset="-78"/>
              <a:cs typeface="Sakkal Majalla" panose="02000000000000000000" pitchFamily="2" charset="-78"/>
            </a:endParaRPr>
          </a:p>
        </p:txBody>
      </p:sp>
      <p:sp>
        <p:nvSpPr>
          <p:cNvPr id="10" name="Ellipse 9"/>
          <p:cNvSpPr/>
          <p:nvPr/>
        </p:nvSpPr>
        <p:spPr>
          <a:xfrm>
            <a:off x="7957460" y="2296877"/>
            <a:ext cx="3733799" cy="38100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200" dirty="0" smtClean="0">
                <a:solidFill>
                  <a:schemeClr val="tx1"/>
                </a:solidFill>
                <a:latin typeface="Sakkal Majalla" panose="02000000000000000000" pitchFamily="2" charset="-78"/>
                <a:cs typeface="Sakkal Majalla" panose="02000000000000000000" pitchFamily="2" charset="-78"/>
              </a:rPr>
              <a:t>الاهداف</a:t>
            </a:r>
            <a:endParaRPr lang="fr-FR" sz="2200" dirty="0">
              <a:solidFill>
                <a:schemeClr val="tx1"/>
              </a:solidFill>
              <a:latin typeface="Sakkal Majalla" panose="02000000000000000000" pitchFamily="2" charset="-78"/>
              <a:cs typeface="Sakkal Majalla" panose="02000000000000000000" pitchFamily="2" charset="-78"/>
            </a:endParaRPr>
          </a:p>
        </p:txBody>
      </p:sp>
      <p:sp>
        <p:nvSpPr>
          <p:cNvPr id="12" name="Rectangle à coins arrondis 11"/>
          <p:cNvSpPr/>
          <p:nvPr/>
        </p:nvSpPr>
        <p:spPr>
          <a:xfrm>
            <a:off x="7881258" y="2743198"/>
            <a:ext cx="4049484" cy="4027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buFont typeface="Arial" panose="020B0604020202020204" pitchFamily="34" charset="0"/>
              <a:buChar char="•"/>
            </a:pPr>
            <a:endParaRPr lang="ar-MA" sz="2100" dirty="0" smtClean="0">
              <a:solidFill>
                <a:schemeClr val="tx1"/>
              </a:solidFill>
              <a:latin typeface="Sakkal Majalla" panose="02000000000000000000" pitchFamily="2" charset="-78"/>
              <a:cs typeface="Sakkal Majalla" panose="02000000000000000000" pitchFamily="2" charset="-78"/>
            </a:endParaRPr>
          </a:p>
          <a:p>
            <a:pPr marL="285750" indent="-285750" algn="just" rtl="1">
              <a:buFont typeface="Arial" panose="020B0604020202020204" pitchFamily="34" charset="0"/>
              <a:buChar char="•"/>
            </a:pPr>
            <a:r>
              <a:rPr lang="ar-SA" sz="2100" dirty="0" smtClean="0">
                <a:solidFill>
                  <a:schemeClr val="tx1"/>
                </a:solidFill>
                <a:latin typeface="Sakkal Majalla" panose="02000000000000000000" pitchFamily="2" charset="-78"/>
                <a:cs typeface="Sakkal Majalla" panose="02000000000000000000" pitchFamily="2" charset="-78"/>
              </a:rPr>
              <a:t>تشجيع </a:t>
            </a:r>
            <a:r>
              <a:rPr lang="ar-SA" sz="2100" dirty="0">
                <a:solidFill>
                  <a:schemeClr val="tx1"/>
                </a:solidFill>
                <a:latin typeface="Sakkal Majalla" panose="02000000000000000000" pitchFamily="2" charset="-78"/>
                <a:cs typeface="Sakkal Majalla" panose="02000000000000000000" pitchFamily="2" charset="-78"/>
              </a:rPr>
              <a:t>احترافية تدبير المحطات مع التأكيد على الدور الذي يمكن أن تلعبه الجماعات من خلال مستجدات القانون التنظيمي للجماعات الترابية، خاصة إحداث شركات التنمية </a:t>
            </a:r>
            <a:r>
              <a:rPr lang="ar-SA" sz="2100" dirty="0" smtClean="0">
                <a:solidFill>
                  <a:schemeClr val="tx1"/>
                </a:solidFill>
                <a:latin typeface="Sakkal Majalla" panose="02000000000000000000" pitchFamily="2" charset="-78"/>
                <a:cs typeface="Sakkal Majalla" panose="02000000000000000000" pitchFamily="2" charset="-78"/>
              </a:rPr>
              <a:t>المحلية</a:t>
            </a:r>
            <a:r>
              <a:rPr lang="ar-MA" sz="2100" dirty="0" smtClean="0">
                <a:solidFill>
                  <a:schemeClr val="tx1"/>
                </a:solidFill>
                <a:latin typeface="Sakkal Majalla" panose="02000000000000000000" pitchFamily="2" charset="-78"/>
                <a:cs typeface="Sakkal Majalla" panose="02000000000000000000" pitchFamily="2" charset="-78"/>
              </a:rPr>
              <a:t> </a:t>
            </a:r>
            <a:r>
              <a:rPr lang="ar-SA" sz="2100" dirty="0">
                <a:solidFill>
                  <a:schemeClr val="tx1"/>
                </a:solidFill>
                <a:latin typeface="Sakkal Majalla" panose="02000000000000000000" pitchFamily="2" charset="-78"/>
                <a:cs typeface="Sakkal Majalla" panose="02000000000000000000" pitchFamily="2" charset="-78"/>
              </a:rPr>
              <a:t>بين </a:t>
            </a:r>
            <a:r>
              <a:rPr lang="ar-SA" sz="2100" dirty="0" smtClean="0">
                <a:solidFill>
                  <a:schemeClr val="tx1"/>
                </a:solidFill>
                <a:latin typeface="Sakkal Majalla" panose="02000000000000000000" pitchFamily="2" charset="-78"/>
                <a:cs typeface="Sakkal Majalla" panose="02000000000000000000" pitchFamily="2" charset="-78"/>
              </a:rPr>
              <a:t>الجماعات المعنية</a:t>
            </a:r>
            <a:r>
              <a:rPr lang="ar-MA" sz="2100" dirty="0" smtClean="0">
                <a:solidFill>
                  <a:schemeClr val="tx1"/>
                </a:solidFill>
                <a:latin typeface="Sakkal Majalla" panose="02000000000000000000" pitchFamily="2" charset="-78"/>
                <a:cs typeface="Sakkal Majalla" panose="02000000000000000000" pitchFamily="2" charset="-78"/>
              </a:rPr>
              <a:t>            </a:t>
            </a:r>
            <a:r>
              <a:rPr lang="ar-SA" sz="2100" dirty="0" smtClean="0">
                <a:solidFill>
                  <a:schemeClr val="tx1"/>
                </a:solidFill>
                <a:latin typeface="Sakkal Majalla" panose="02000000000000000000" pitchFamily="2" charset="-78"/>
                <a:cs typeface="Sakkal Majalla" panose="02000000000000000000" pitchFamily="2" charset="-78"/>
              </a:rPr>
              <a:t> </a:t>
            </a:r>
            <a:r>
              <a:rPr lang="ar-SA" sz="2100" dirty="0">
                <a:solidFill>
                  <a:schemeClr val="tx1"/>
                </a:solidFill>
                <a:latin typeface="Sakkal Majalla" panose="02000000000000000000" pitchFamily="2" charset="-78"/>
                <a:cs typeface="Sakkal Majalla" panose="02000000000000000000" pitchFamily="2" charset="-78"/>
              </a:rPr>
              <a:t>و الشركة الوطنية للنقل و</a:t>
            </a:r>
            <a:r>
              <a:rPr lang="ar-MA" sz="2100" dirty="0">
                <a:solidFill>
                  <a:schemeClr val="tx1"/>
                </a:solidFill>
                <a:latin typeface="Sakkal Majalla" panose="02000000000000000000" pitchFamily="2" charset="-78"/>
                <a:cs typeface="Sakkal Majalla" panose="02000000000000000000" pitchFamily="2" charset="-78"/>
              </a:rPr>
              <a:t> الوسائل</a:t>
            </a:r>
            <a:r>
              <a:rPr lang="ar-SA" sz="2100" dirty="0">
                <a:solidFill>
                  <a:schemeClr val="tx1"/>
                </a:solidFill>
                <a:latin typeface="Sakkal Majalla" panose="02000000000000000000" pitchFamily="2" charset="-78"/>
                <a:cs typeface="Sakkal Majalla" panose="02000000000000000000" pitchFamily="2" charset="-78"/>
              </a:rPr>
              <a:t> اللوجستيك</a:t>
            </a:r>
            <a:r>
              <a:rPr lang="ar-SA" sz="2100" dirty="0" smtClean="0">
                <a:solidFill>
                  <a:schemeClr val="tx1"/>
                </a:solidFill>
                <a:latin typeface="Sakkal Majalla" panose="02000000000000000000" pitchFamily="2" charset="-78"/>
                <a:cs typeface="Sakkal Majalla" panose="02000000000000000000" pitchFamily="2" charset="-78"/>
              </a:rPr>
              <a:t>؛</a:t>
            </a:r>
            <a:endParaRPr lang="ar-MA" sz="2100" dirty="0" smtClean="0">
              <a:solidFill>
                <a:schemeClr val="tx1"/>
              </a:solidFill>
              <a:latin typeface="Sakkal Majalla" panose="02000000000000000000" pitchFamily="2" charset="-78"/>
              <a:cs typeface="Sakkal Majalla" panose="02000000000000000000" pitchFamily="2" charset="-78"/>
            </a:endParaRPr>
          </a:p>
          <a:p>
            <a:pPr marL="285750" indent="-285750" algn="just" rtl="1">
              <a:buFont typeface="Arial" panose="020B0604020202020204" pitchFamily="34" charset="0"/>
              <a:buChar char="•"/>
            </a:pPr>
            <a:r>
              <a:rPr lang="ar-SA" sz="2100" dirty="0" smtClean="0">
                <a:solidFill>
                  <a:schemeClr val="tx1"/>
                </a:solidFill>
                <a:latin typeface="Sakkal Majalla" panose="02000000000000000000" pitchFamily="2" charset="-78"/>
                <a:cs typeface="Sakkal Majalla" panose="02000000000000000000" pitchFamily="2" charset="-78"/>
              </a:rPr>
              <a:t>احداث </a:t>
            </a:r>
            <a:r>
              <a:rPr lang="ar-SA" sz="2100" dirty="0">
                <a:solidFill>
                  <a:schemeClr val="tx1"/>
                </a:solidFill>
                <a:latin typeface="Sakkal Majalla" panose="02000000000000000000" pitchFamily="2" charset="-78"/>
                <a:cs typeface="Sakkal Majalla" panose="02000000000000000000" pitchFamily="2" charset="-78"/>
              </a:rPr>
              <a:t>نظام مركزي </a:t>
            </a:r>
            <a:r>
              <a:rPr lang="ar-SA" sz="2100" dirty="0" smtClean="0">
                <a:solidFill>
                  <a:schemeClr val="tx1"/>
                </a:solidFill>
                <a:latin typeface="Sakkal Majalla" panose="02000000000000000000" pitchFamily="2" charset="-78"/>
                <a:cs typeface="Sakkal Majalla" panose="02000000000000000000" pitchFamily="2" charset="-78"/>
              </a:rPr>
              <a:t>للتذاكر</a:t>
            </a:r>
            <a:r>
              <a:rPr lang="ar-MA" sz="2100" dirty="0" smtClean="0">
                <a:solidFill>
                  <a:schemeClr val="tx1"/>
                </a:solidFill>
                <a:latin typeface="Sakkal Majalla" panose="02000000000000000000" pitchFamily="2" charset="-78"/>
                <a:cs typeface="Sakkal Majalla" panose="02000000000000000000" pitchFamily="2" charset="-78"/>
              </a:rPr>
              <a:t> لتفادي وجود الوسطاء؛</a:t>
            </a:r>
          </a:p>
          <a:p>
            <a:pPr marL="285750" indent="-285750" algn="just" rtl="1">
              <a:buFont typeface="Arial" panose="020B0604020202020204" pitchFamily="34" charset="0"/>
              <a:buChar char="•"/>
            </a:pPr>
            <a:r>
              <a:rPr lang="ar-MA" sz="2100" dirty="0" smtClean="0">
                <a:solidFill>
                  <a:schemeClr val="tx1"/>
                </a:solidFill>
                <a:latin typeface="Sakkal Majalla" panose="02000000000000000000" pitchFamily="2" charset="-78"/>
                <a:cs typeface="Sakkal Majalla" panose="02000000000000000000" pitchFamily="2" charset="-78"/>
              </a:rPr>
              <a:t>وضع نظام معلوماتي متكامل لتدبير المحطات الطرقية بطريقة احترافية</a:t>
            </a:r>
            <a:endParaRPr lang="ar-MA" sz="2100" dirty="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endParaRPr lang="ar-MA" sz="2000" dirty="0" smtClean="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endParaRPr lang="fr-FR" sz="2000" dirty="0">
              <a:solidFill>
                <a:schemeClr val="tx1"/>
              </a:solidFill>
              <a:latin typeface="Sakkal Majalla" panose="02000000000000000000" pitchFamily="2" charset="-78"/>
              <a:cs typeface="Sakkal Majalla" panose="02000000000000000000" pitchFamily="2" charset="-78"/>
            </a:endParaRPr>
          </a:p>
        </p:txBody>
      </p:sp>
      <p:sp>
        <p:nvSpPr>
          <p:cNvPr id="13" name="Ellipse 12"/>
          <p:cNvSpPr/>
          <p:nvPr/>
        </p:nvSpPr>
        <p:spPr>
          <a:xfrm>
            <a:off x="6890659" y="3499754"/>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1</a:t>
            </a:r>
            <a:endParaRPr lang="fr-FR" b="1" dirty="0">
              <a:solidFill>
                <a:schemeClr val="tx1"/>
              </a:solidFill>
            </a:endParaRPr>
          </a:p>
        </p:txBody>
      </p:sp>
      <p:sp>
        <p:nvSpPr>
          <p:cNvPr id="14" name="Ellipse 13"/>
          <p:cNvSpPr/>
          <p:nvPr/>
        </p:nvSpPr>
        <p:spPr>
          <a:xfrm>
            <a:off x="370114" y="3418113"/>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2</a:t>
            </a:r>
            <a:endParaRPr lang="fr-FR" b="1" dirty="0">
              <a:solidFill>
                <a:schemeClr val="tx1"/>
              </a:solidFill>
            </a:endParaRPr>
          </a:p>
        </p:txBody>
      </p:sp>
      <p:sp>
        <p:nvSpPr>
          <p:cNvPr id="15" name="Ellipse 14"/>
          <p:cNvSpPr/>
          <p:nvPr/>
        </p:nvSpPr>
        <p:spPr>
          <a:xfrm>
            <a:off x="370114" y="6172198"/>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3</a:t>
            </a:r>
            <a:endParaRPr lang="fr-FR" b="1" dirty="0">
              <a:solidFill>
                <a:schemeClr val="tx1"/>
              </a:solidFill>
            </a:endParaRPr>
          </a:p>
        </p:txBody>
      </p:sp>
      <p:sp>
        <p:nvSpPr>
          <p:cNvPr id="16" name="Ellipse 15"/>
          <p:cNvSpPr/>
          <p:nvPr/>
        </p:nvSpPr>
        <p:spPr>
          <a:xfrm>
            <a:off x="6858000" y="6183081"/>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4</a:t>
            </a:r>
            <a:endParaRPr lang="fr-FR" b="1" dirty="0">
              <a:solidFill>
                <a:schemeClr val="tx1"/>
              </a:solidFill>
            </a:endParaRPr>
          </a:p>
        </p:txBody>
      </p:sp>
      <p:sp>
        <p:nvSpPr>
          <p:cNvPr id="17" name="Rectangle 16"/>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10701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me 37"/>
          <p:cNvGraphicFramePr/>
          <p:nvPr>
            <p:extLst>
              <p:ext uri="{D42A27DB-BD31-4B8C-83A1-F6EECF244321}">
                <p14:modId xmlns:p14="http://schemas.microsoft.com/office/powerpoint/2010/main" val="3501051566"/>
              </p:ext>
            </p:extLst>
          </p:nvPr>
        </p:nvGraphicFramePr>
        <p:xfrm>
          <a:off x="228601" y="1415143"/>
          <a:ext cx="11604170" cy="553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Ellipse 39"/>
          <p:cNvSpPr/>
          <p:nvPr/>
        </p:nvSpPr>
        <p:spPr>
          <a:xfrm>
            <a:off x="8752116" y="3923693"/>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1</a:t>
            </a:r>
            <a:endParaRPr lang="fr-FR" b="1" dirty="0">
              <a:solidFill>
                <a:schemeClr val="tx1"/>
              </a:solidFill>
            </a:endParaRPr>
          </a:p>
        </p:txBody>
      </p:sp>
      <p:sp>
        <p:nvSpPr>
          <p:cNvPr id="5" name="Rectangle 4"/>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257555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avec coins arrondis en diagonale 30"/>
          <p:cNvSpPr/>
          <p:nvPr/>
        </p:nvSpPr>
        <p:spPr>
          <a:xfrm>
            <a:off x="489855" y="3396342"/>
            <a:ext cx="2819402" cy="1403042"/>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smtClean="0"/>
              <a:t>الكلفة تقدر ب 1،47 مليون درهم</a:t>
            </a:r>
            <a:endParaRPr lang="fr-FR" sz="2400" b="1" dirty="0"/>
          </a:p>
        </p:txBody>
      </p:sp>
      <p:graphicFrame>
        <p:nvGraphicFramePr>
          <p:cNvPr id="4" name="Diagramme 3"/>
          <p:cNvGraphicFramePr/>
          <p:nvPr>
            <p:extLst>
              <p:ext uri="{D42A27DB-BD31-4B8C-83A1-F6EECF244321}">
                <p14:modId xmlns:p14="http://schemas.microsoft.com/office/powerpoint/2010/main" val="1009977938"/>
              </p:ext>
            </p:extLst>
          </p:nvPr>
        </p:nvGraphicFramePr>
        <p:xfrm>
          <a:off x="3632198" y="13728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Ellipse 37"/>
          <p:cNvSpPr/>
          <p:nvPr/>
        </p:nvSpPr>
        <p:spPr>
          <a:xfrm>
            <a:off x="8730349" y="2971799"/>
            <a:ext cx="544285" cy="522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chemeClr val="tx1"/>
                </a:solidFill>
              </a:rPr>
              <a:t>2</a:t>
            </a:r>
            <a:endParaRPr lang="fr-FR" b="1" dirty="0">
              <a:solidFill>
                <a:schemeClr val="tx1"/>
              </a:solidFill>
            </a:endParaRPr>
          </a:p>
        </p:txBody>
      </p:sp>
      <p:sp>
        <p:nvSpPr>
          <p:cNvPr id="6" name="Rectangle 5"/>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80737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p:cNvSpPr/>
          <p:nvPr/>
        </p:nvSpPr>
        <p:spPr>
          <a:xfrm>
            <a:off x="9372599" y="4002300"/>
            <a:ext cx="511628" cy="365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dirty="0" smtClean="0"/>
              <a:t>3</a:t>
            </a:r>
            <a:endParaRPr lang="fr-FR" dirty="0"/>
          </a:p>
        </p:txBody>
      </p:sp>
      <p:sp>
        <p:nvSpPr>
          <p:cNvPr id="36" name="Rectangle avec coins arrondis en diagonale 35"/>
          <p:cNvSpPr/>
          <p:nvPr/>
        </p:nvSpPr>
        <p:spPr>
          <a:xfrm>
            <a:off x="239483" y="2488777"/>
            <a:ext cx="2892881" cy="1723994"/>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3200" b="1" dirty="0" smtClean="0">
                <a:latin typeface="Sakkal Majalla" panose="02000000000000000000" pitchFamily="2" charset="-78"/>
                <a:cs typeface="Sakkal Majalla" panose="02000000000000000000" pitchFamily="2" charset="-78"/>
              </a:rPr>
              <a:t>الكلفة الإجمالية تقدر ب 32،8 مليون درهم</a:t>
            </a:r>
            <a:endParaRPr lang="fr-FR" sz="3200" b="1" dirty="0">
              <a:latin typeface="Sakkal Majalla" panose="02000000000000000000" pitchFamily="2" charset="-78"/>
              <a:cs typeface="Sakkal Majalla" panose="02000000000000000000" pitchFamily="2" charset="-78"/>
            </a:endParaRPr>
          </a:p>
        </p:txBody>
      </p:sp>
      <p:graphicFrame>
        <p:nvGraphicFramePr>
          <p:cNvPr id="38" name="Diagramme 37"/>
          <p:cNvGraphicFramePr/>
          <p:nvPr>
            <p:extLst>
              <p:ext uri="{D42A27DB-BD31-4B8C-83A1-F6EECF244321}">
                <p14:modId xmlns:p14="http://schemas.microsoft.com/office/powerpoint/2010/main" val="2982971559"/>
              </p:ext>
            </p:extLst>
          </p:nvPr>
        </p:nvGraphicFramePr>
        <p:xfrm>
          <a:off x="925283" y="1415143"/>
          <a:ext cx="11604170" cy="5539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2196192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p:cNvSpPr/>
          <p:nvPr/>
        </p:nvSpPr>
        <p:spPr>
          <a:xfrm>
            <a:off x="9067801" y="3579626"/>
            <a:ext cx="511628" cy="365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dirty="0" smtClean="0"/>
              <a:t>4</a:t>
            </a:r>
            <a:endParaRPr lang="fr-FR" dirty="0"/>
          </a:p>
        </p:txBody>
      </p:sp>
      <p:sp>
        <p:nvSpPr>
          <p:cNvPr id="37" name="Rectangle avec coins arrondis en diagonale 36"/>
          <p:cNvSpPr/>
          <p:nvPr/>
        </p:nvSpPr>
        <p:spPr>
          <a:xfrm>
            <a:off x="1333496" y="2764973"/>
            <a:ext cx="2819402" cy="118248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smtClean="0">
                <a:solidFill>
                  <a:schemeClr val="bg1"/>
                </a:solidFill>
              </a:rPr>
              <a:t>الكلفة الإجمالية تقدر ب 9،3 مليون درهم </a:t>
            </a:r>
            <a:endParaRPr lang="fr-FR" sz="2400" b="1" dirty="0"/>
          </a:p>
        </p:txBody>
      </p:sp>
      <p:graphicFrame>
        <p:nvGraphicFramePr>
          <p:cNvPr id="38" name="Diagramme 37"/>
          <p:cNvGraphicFramePr/>
          <p:nvPr>
            <p:extLst>
              <p:ext uri="{D42A27DB-BD31-4B8C-83A1-F6EECF244321}">
                <p14:modId xmlns:p14="http://schemas.microsoft.com/office/powerpoint/2010/main" val="1267339169"/>
              </p:ext>
            </p:extLst>
          </p:nvPr>
        </p:nvGraphicFramePr>
        <p:xfrm>
          <a:off x="3632198" y="13728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1021506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a:xfrm>
            <a:off x="511629" y="2013758"/>
            <a:ext cx="6934192" cy="12848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MA" sz="2800" b="1" dirty="0" smtClean="0">
                <a:solidFill>
                  <a:schemeClr val="bg1"/>
                </a:solidFill>
                <a:latin typeface="Sakkal Majalla" panose="02000000000000000000" pitchFamily="2" charset="-78"/>
                <a:cs typeface="Sakkal Majalla" panose="02000000000000000000" pitchFamily="2" charset="-78"/>
              </a:rPr>
              <a:t>تهم  8 محطات طرقية للمسافرين وهي : </a:t>
            </a:r>
            <a:r>
              <a:rPr lang="ar-MA" sz="2800" b="1" dirty="0">
                <a:solidFill>
                  <a:schemeClr val="bg1"/>
                </a:solidFill>
                <a:latin typeface="Sakkal Majalla" panose="02000000000000000000" pitchFamily="2" charset="-78"/>
                <a:cs typeface="Sakkal Majalla" panose="02000000000000000000" pitchFamily="2" charset="-78"/>
              </a:rPr>
              <a:t>طنجة و </a:t>
            </a:r>
            <a:r>
              <a:rPr lang="ar-MA" sz="2800" b="1" dirty="0" smtClean="0">
                <a:solidFill>
                  <a:schemeClr val="bg1"/>
                </a:solidFill>
                <a:latin typeface="Sakkal Majalla" panose="02000000000000000000" pitchFamily="2" charset="-78"/>
                <a:cs typeface="Sakkal Majalla" panose="02000000000000000000" pitchFamily="2" charset="-78"/>
              </a:rPr>
              <a:t>الرباط </a:t>
            </a:r>
            <a:r>
              <a:rPr lang="ar-MA" sz="2800" b="1" dirty="0">
                <a:solidFill>
                  <a:schemeClr val="bg1"/>
                </a:solidFill>
                <a:latin typeface="Sakkal Majalla" panose="02000000000000000000" pitchFamily="2" charset="-78"/>
                <a:cs typeface="Sakkal Majalla" panose="02000000000000000000" pitchFamily="2" charset="-78"/>
              </a:rPr>
              <a:t>و </a:t>
            </a:r>
            <a:r>
              <a:rPr lang="ar-MA" sz="2800" b="1" dirty="0" smtClean="0">
                <a:solidFill>
                  <a:schemeClr val="bg1"/>
                </a:solidFill>
                <a:latin typeface="Sakkal Majalla" panose="02000000000000000000" pitchFamily="2" charset="-78"/>
                <a:cs typeface="Sakkal Majalla" panose="02000000000000000000" pitchFamily="2" charset="-78"/>
              </a:rPr>
              <a:t>مراكش   </a:t>
            </a:r>
            <a:r>
              <a:rPr lang="ar-MA" sz="2800" b="1" dirty="0">
                <a:solidFill>
                  <a:schemeClr val="bg1"/>
                </a:solidFill>
                <a:latin typeface="Sakkal Majalla" panose="02000000000000000000" pitchFamily="2" charset="-78"/>
                <a:cs typeface="Sakkal Majalla" panose="02000000000000000000" pitchFamily="2" charset="-78"/>
              </a:rPr>
              <a:t>و </a:t>
            </a:r>
            <a:r>
              <a:rPr lang="ar-MA" sz="2800" b="1" dirty="0" smtClean="0">
                <a:solidFill>
                  <a:schemeClr val="bg1"/>
                </a:solidFill>
                <a:latin typeface="Sakkal Majalla" panose="02000000000000000000" pitchFamily="2" charset="-78"/>
                <a:cs typeface="Sakkal Majalla" panose="02000000000000000000" pitchFamily="2" charset="-78"/>
              </a:rPr>
              <a:t>تازة  و </a:t>
            </a:r>
            <a:r>
              <a:rPr lang="ar-MA" sz="2800" b="1" dirty="0">
                <a:solidFill>
                  <a:schemeClr val="bg1"/>
                </a:solidFill>
                <a:latin typeface="Sakkal Majalla" panose="02000000000000000000" pitchFamily="2" charset="-78"/>
                <a:cs typeface="Sakkal Majalla" panose="02000000000000000000" pitchFamily="2" charset="-78"/>
              </a:rPr>
              <a:t>العرائش  و تزنيت و وزان </a:t>
            </a:r>
            <a:r>
              <a:rPr lang="fr-FR" sz="2800" b="1" dirty="0">
                <a:solidFill>
                  <a:schemeClr val="bg1"/>
                </a:solidFill>
                <a:latin typeface="Sakkal Majalla" panose="02000000000000000000" pitchFamily="2" charset="-78"/>
                <a:cs typeface="Sakkal Majalla" panose="02000000000000000000" pitchFamily="2" charset="-78"/>
              </a:rPr>
              <a:t> </a:t>
            </a:r>
            <a:r>
              <a:rPr lang="ar-MA" sz="2800" b="1" dirty="0" smtClean="0">
                <a:solidFill>
                  <a:schemeClr val="bg1"/>
                </a:solidFill>
                <a:latin typeface="Sakkal Majalla" panose="02000000000000000000" pitchFamily="2" charset="-78"/>
                <a:cs typeface="Sakkal Majalla" panose="02000000000000000000" pitchFamily="2" charset="-78"/>
              </a:rPr>
              <a:t>و </a:t>
            </a:r>
            <a:r>
              <a:rPr lang="ar-MA" sz="2800" b="1" dirty="0">
                <a:solidFill>
                  <a:schemeClr val="bg1"/>
                </a:solidFill>
                <a:latin typeface="Sakkal Majalla" panose="02000000000000000000" pitchFamily="2" charset="-78"/>
                <a:cs typeface="Sakkal Majalla" panose="02000000000000000000" pitchFamily="2" charset="-78"/>
              </a:rPr>
              <a:t>المضيق </a:t>
            </a:r>
            <a:r>
              <a:rPr lang="ar-MA" sz="2800" b="1" dirty="0" err="1" smtClean="0">
                <a:solidFill>
                  <a:schemeClr val="bg1"/>
                </a:solidFill>
                <a:latin typeface="Sakkal Majalla" panose="02000000000000000000" pitchFamily="2" charset="-78"/>
                <a:cs typeface="Sakkal Majalla" panose="02000000000000000000" pitchFamily="2" charset="-78"/>
              </a:rPr>
              <a:t>فنيدق</a:t>
            </a:r>
            <a:endParaRPr lang="ar-MA" sz="2800" b="1" dirty="0">
              <a:solidFill>
                <a:schemeClr val="bg1"/>
              </a:solidFill>
              <a:latin typeface="Sakkal Majalla" panose="02000000000000000000" pitchFamily="2" charset="-78"/>
              <a:cs typeface="Sakkal Majalla" panose="02000000000000000000" pitchFamily="2" charset="-78"/>
            </a:endParaRPr>
          </a:p>
        </p:txBody>
      </p:sp>
      <p:sp>
        <p:nvSpPr>
          <p:cNvPr id="4" name="Ellipse 3"/>
          <p:cNvSpPr/>
          <p:nvPr/>
        </p:nvSpPr>
        <p:spPr>
          <a:xfrm>
            <a:off x="7805054" y="2307831"/>
            <a:ext cx="1153884"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latin typeface="Sakkal Majalla" panose="02000000000000000000" pitchFamily="2" charset="-78"/>
                <a:cs typeface="Sakkal Majalla" panose="02000000000000000000" pitchFamily="2" charset="-78"/>
              </a:rPr>
              <a:t>المرحلة الأولى</a:t>
            </a:r>
            <a:endParaRPr lang="fr-FR" sz="2400" b="1" dirty="0">
              <a:solidFill>
                <a:schemeClr val="tx1"/>
              </a:solidFill>
              <a:latin typeface="Sakkal Majalla" panose="02000000000000000000" pitchFamily="2" charset="-78"/>
              <a:cs typeface="Sakkal Majalla" panose="02000000000000000000" pitchFamily="2" charset="-78"/>
            </a:endParaRPr>
          </a:p>
        </p:txBody>
      </p:sp>
      <p:sp>
        <p:nvSpPr>
          <p:cNvPr id="39" name="Ellipse 38"/>
          <p:cNvSpPr/>
          <p:nvPr/>
        </p:nvSpPr>
        <p:spPr>
          <a:xfrm>
            <a:off x="7837711" y="4233208"/>
            <a:ext cx="1153884"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solidFill>
                  <a:schemeClr val="tx1"/>
                </a:solidFill>
                <a:latin typeface="Sakkal Majalla" panose="02000000000000000000" pitchFamily="2" charset="-78"/>
                <a:cs typeface="Sakkal Majalla" panose="02000000000000000000" pitchFamily="2" charset="-78"/>
              </a:rPr>
              <a:t>المرحلة الثانية</a:t>
            </a:r>
            <a:endParaRPr lang="fr-FR" sz="2400" b="1" dirty="0">
              <a:solidFill>
                <a:schemeClr val="tx1"/>
              </a:solidFill>
              <a:latin typeface="Sakkal Majalla" panose="02000000000000000000" pitchFamily="2" charset="-78"/>
              <a:cs typeface="Sakkal Majalla" panose="02000000000000000000" pitchFamily="2" charset="-78"/>
            </a:endParaRPr>
          </a:p>
        </p:txBody>
      </p:sp>
      <p:sp>
        <p:nvSpPr>
          <p:cNvPr id="40" name="Rectangle à coins arrondis 39"/>
          <p:cNvSpPr/>
          <p:nvPr/>
        </p:nvSpPr>
        <p:spPr>
          <a:xfrm>
            <a:off x="576943" y="4047993"/>
            <a:ext cx="6934192" cy="12848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MA" sz="2800" b="1" dirty="0" smtClean="0">
                <a:solidFill>
                  <a:schemeClr val="bg1"/>
                </a:solidFill>
                <a:latin typeface="Sakkal Majalla" panose="02000000000000000000" pitchFamily="2" charset="-78"/>
                <a:cs typeface="Sakkal Majalla" panose="02000000000000000000" pitchFamily="2" charset="-78"/>
              </a:rPr>
              <a:t>تهم  مجموعة من المحطات الطرقية للمسافرين ونذكر منها : الجديدة  و الناضور  و الراشيدية و مكناس و القصر الكبير وفاس</a:t>
            </a:r>
            <a:endParaRPr lang="fr-FR" sz="2000" dirty="0">
              <a:solidFill>
                <a:schemeClr val="bg1"/>
              </a:solidFill>
            </a:endParaRPr>
          </a:p>
        </p:txBody>
      </p:sp>
      <p:sp>
        <p:nvSpPr>
          <p:cNvPr id="9" name="Rectangle à coins arrondis 8"/>
          <p:cNvSpPr/>
          <p:nvPr/>
        </p:nvSpPr>
        <p:spPr>
          <a:xfrm>
            <a:off x="9318171" y="3037114"/>
            <a:ext cx="2558142" cy="1328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800" b="1" dirty="0">
                <a:solidFill>
                  <a:schemeClr val="tx1"/>
                </a:solidFill>
                <a:latin typeface="Sakkal Majalla" panose="02000000000000000000" pitchFamily="2" charset="-78"/>
                <a:cs typeface="Sakkal Majalla" panose="02000000000000000000" pitchFamily="2" charset="-78"/>
              </a:rPr>
              <a:t>برنامج لتحسين تدبير المحطات الطرقية للمسافرين</a:t>
            </a:r>
            <a:endParaRPr lang="fr-FR" sz="2800" b="1" dirty="0"/>
          </a:p>
        </p:txBody>
      </p:sp>
      <p:sp>
        <p:nvSpPr>
          <p:cNvPr id="14" name="Flèche à trois pointes 13"/>
          <p:cNvSpPr/>
          <p:nvPr/>
        </p:nvSpPr>
        <p:spPr>
          <a:xfrm rot="5400000">
            <a:off x="8285128" y="3302524"/>
            <a:ext cx="889117"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4111942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8277" y="466835"/>
            <a:ext cx="4123591" cy="646331"/>
          </a:xfrm>
          <a:prstGeom prst="rect">
            <a:avLst/>
          </a:prstGeom>
        </p:spPr>
        <p:txBody>
          <a:bodyPr wrap="square">
            <a:spAutoFit/>
          </a:bodyPr>
          <a:lstStyle/>
          <a:p>
            <a:pPr algn="ctr"/>
            <a:r>
              <a:rPr lang="ar-MA" sz="3600" b="1" dirty="0">
                <a:solidFill>
                  <a:schemeClr val="bg1"/>
                </a:solidFill>
              </a:rPr>
              <a:t>تصميم العرض  </a:t>
            </a:r>
          </a:p>
        </p:txBody>
      </p:sp>
      <p:graphicFrame>
        <p:nvGraphicFramePr>
          <p:cNvPr id="8" name="Tableau 7"/>
          <p:cNvGraphicFramePr>
            <a:graphicFrameLocks noGrp="1"/>
          </p:cNvGraphicFramePr>
          <p:nvPr>
            <p:extLst>
              <p:ext uri="{D42A27DB-BD31-4B8C-83A1-F6EECF244321}">
                <p14:modId xmlns:p14="http://schemas.microsoft.com/office/powerpoint/2010/main" val="1387668904"/>
              </p:ext>
            </p:extLst>
          </p:nvPr>
        </p:nvGraphicFramePr>
        <p:xfrm>
          <a:off x="1153889" y="1661504"/>
          <a:ext cx="9964057" cy="5074920"/>
        </p:xfrm>
        <a:graphic>
          <a:graphicData uri="http://schemas.openxmlformats.org/drawingml/2006/table">
            <a:tbl>
              <a:tblPr firstRow="1" bandRow="1">
                <a:tableStyleId>{5C22544A-7EE6-4342-B048-85BDC9FD1C3A}</a:tableStyleId>
              </a:tblPr>
              <a:tblGrid>
                <a:gridCol w="9964057">
                  <a:extLst>
                    <a:ext uri="{9D8B030D-6E8A-4147-A177-3AD203B41FA5}">
                      <a16:colId xmlns:a16="http://schemas.microsoft.com/office/drawing/2014/main" val="2407088872"/>
                    </a:ext>
                  </a:extLst>
                </a:gridCol>
              </a:tblGrid>
              <a:tr h="412449">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MA" sz="3200" kern="1200" dirty="0" smtClean="0">
                        <a:solidFill>
                          <a:srgbClr val="002060"/>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kern="1200" dirty="0" smtClean="0">
                          <a:solidFill>
                            <a:srgbClr val="002060"/>
                          </a:solidFill>
                          <a:latin typeface="Sakkal Majalla" panose="02000000000000000000" pitchFamily="2" charset="-78"/>
                          <a:ea typeface="+mn-ea"/>
                          <a:cs typeface="Sakkal Majalla" panose="02000000000000000000" pitchFamily="2" charset="-78"/>
                        </a:rPr>
                        <a:t>1- السياق العام</a:t>
                      </a:r>
                      <a:endParaRPr lang="fr-FR" sz="3200" kern="1200" dirty="0" smtClean="0">
                        <a:solidFill>
                          <a:srgbClr val="002060"/>
                        </a:solidFill>
                        <a:latin typeface="Sakkal Majalla" panose="02000000000000000000" pitchFamily="2" charset="-78"/>
                        <a:ea typeface="+mn-ea"/>
                        <a:cs typeface="Sakkal Majalla" panose="02000000000000000000" pitchFamily="2" charset="-78"/>
                      </a:endParaRPr>
                    </a:p>
                    <a:p>
                      <a:endParaRPr lang="fr-FR" sz="100" dirty="0">
                        <a:solidFill>
                          <a:srgbClr val="002060"/>
                        </a:solidFill>
                      </a:endParaRPr>
                    </a:p>
                  </a:txBody>
                  <a:tcPr>
                    <a:noFill/>
                  </a:tcPr>
                </a:tc>
                <a:extLst>
                  <a:ext uri="{0D108BD9-81ED-4DB2-BD59-A6C34878D82A}">
                    <a16:rowId xmlns:a16="http://schemas.microsoft.com/office/drawing/2014/main" val="367627479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b="1" kern="1200" dirty="0" smtClean="0">
                          <a:solidFill>
                            <a:srgbClr val="002060"/>
                          </a:solidFill>
                          <a:latin typeface="Sakkal Majalla" panose="02000000000000000000" pitchFamily="2" charset="-78"/>
                          <a:ea typeface="+mn-ea"/>
                          <a:cs typeface="Sakkal Majalla" panose="02000000000000000000" pitchFamily="2" charset="-78"/>
                        </a:rPr>
                        <a:t>2- الاطار القانوني المنظم للمحطات الطرقية</a:t>
                      </a:r>
                    </a:p>
                    <a:p>
                      <a:endParaRPr lang="fr-FR" sz="100" dirty="0">
                        <a:solidFill>
                          <a:srgbClr val="002060"/>
                        </a:solidFill>
                        <a:latin typeface="Sakkal Majalla" panose="02000000000000000000" pitchFamily="2" charset="-78"/>
                        <a:cs typeface="Sakkal Majalla" panose="02000000000000000000" pitchFamily="2" charset="-78"/>
                      </a:endParaRPr>
                    </a:p>
                  </a:txBody>
                  <a:tcPr>
                    <a:noFill/>
                  </a:tcPr>
                </a:tc>
                <a:extLst>
                  <a:ext uri="{0D108BD9-81ED-4DB2-BD59-A6C34878D82A}">
                    <a16:rowId xmlns:a16="http://schemas.microsoft.com/office/drawing/2014/main" val="242864746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b="1" kern="1200" dirty="0" smtClean="0">
                          <a:solidFill>
                            <a:srgbClr val="002060"/>
                          </a:solidFill>
                          <a:latin typeface="Sakkal Majalla" panose="02000000000000000000" pitchFamily="2" charset="-78"/>
                          <a:ea typeface="+mn-ea"/>
                          <a:cs typeface="Sakkal Majalla" panose="02000000000000000000" pitchFamily="2" charset="-78"/>
                        </a:rPr>
                        <a:t>3- الوضعية الراهنة لقطاع</a:t>
                      </a:r>
                      <a:r>
                        <a:rPr lang="ar-MA" sz="3200" b="1" kern="1200" baseline="0" dirty="0" smtClean="0">
                          <a:solidFill>
                            <a:srgbClr val="002060"/>
                          </a:solidFill>
                          <a:latin typeface="Sakkal Majalla" panose="02000000000000000000" pitchFamily="2" charset="-78"/>
                          <a:ea typeface="+mn-ea"/>
                          <a:cs typeface="Sakkal Majalla" panose="02000000000000000000" pitchFamily="2" charset="-78"/>
                        </a:rPr>
                        <a:t> النقل الطرقي للمسافرين</a:t>
                      </a:r>
                      <a:endParaRPr lang="fr-FR" sz="3200" b="1" kern="1200" dirty="0">
                        <a:solidFill>
                          <a:srgbClr val="002060"/>
                        </a:solidFill>
                        <a:latin typeface="Sakkal Majalla" panose="02000000000000000000" pitchFamily="2" charset="-78"/>
                        <a:ea typeface="+mn-ea"/>
                        <a:cs typeface="Sakkal Majalla" panose="02000000000000000000" pitchFamily="2" charset="-78"/>
                      </a:endParaRPr>
                    </a:p>
                  </a:txBody>
                  <a:tcPr>
                    <a:noFill/>
                  </a:tcPr>
                </a:tc>
                <a:extLst>
                  <a:ext uri="{0D108BD9-81ED-4DB2-BD59-A6C34878D82A}">
                    <a16:rowId xmlns:a16="http://schemas.microsoft.com/office/drawing/2014/main" val="43911701"/>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b="1" kern="1200" dirty="0" smtClean="0">
                          <a:solidFill>
                            <a:srgbClr val="002060"/>
                          </a:solidFill>
                          <a:latin typeface="Sakkal Majalla" panose="02000000000000000000" pitchFamily="2" charset="-78"/>
                          <a:ea typeface="+mn-ea"/>
                          <a:cs typeface="Sakkal Majalla" panose="02000000000000000000" pitchFamily="2" charset="-78"/>
                        </a:rPr>
                        <a:t>4- الاختلالات و المعيقات المرتبطة</a:t>
                      </a:r>
                      <a:r>
                        <a:rPr lang="ar-MA" sz="3200" b="1" kern="1200" baseline="0" dirty="0" smtClean="0">
                          <a:solidFill>
                            <a:srgbClr val="002060"/>
                          </a:solidFill>
                          <a:latin typeface="Sakkal Majalla" panose="02000000000000000000" pitchFamily="2" charset="-78"/>
                          <a:ea typeface="+mn-ea"/>
                          <a:cs typeface="Sakkal Majalla" panose="02000000000000000000" pitchFamily="2" charset="-78"/>
                        </a:rPr>
                        <a:t> بالمحطات الطرقية للمسافرين و طرق تدبيرها</a:t>
                      </a:r>
                      <a:endParaRPr lang="fr-FR" sz="3200" b="1" kern="1200" dirty="0" smtClean="0">
                        <a:solidFill>
                          <a:srgbClr val="002060"/>
                        </a:solidFill>
                        <a:latin typeface="Sakkal Majalla" panose="02000000000000000000" pitchFamily="2" charset="-78"/>
                        <a:ea typeface="+mn-ea"/>
                        <a:cs typeface="Sakkal Majalla" panose="02000000000000000000" pitchFamily="2" charset="-78"/>
                      </a:endParaRPr>
                    </a:p>
                    <a:p>
                      <a:pPr algn="r" rtl="1"/>
                      <a:endParaRPr lang="fr-FR" sz="100" dirty="0">
                        <a:solidFill>
                          <a:srgbClr val="002060"/>
                        </a:solidFill>
                        <a:latin typeface="Sakkal Majalla" panose="02000000000000000000" pitchFamily="2" charset="-78"/>
                        <a:cs typeface="Sakkal Majalla" panose="02000000000000000000" pitchFamily="2" charset="-78"/>
                      </a:endParaRPr>
                    </a:p>
                  </a:txBody>
                  <a:tcPr>
                    <a:noFill/>
                  </a:tcPr>
                </a:tc>
                <a:extLst>
                  <a:ext uri="{0D108BD9-81ED-4DB2-BD59-A6C34878D82A}">
                    <a16:rowId xmlns:a16="http://schemas.microsoft.com/office/drawing/2014/main" val="2339137252"/>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b="1" kern="1200" dirty="0" smtClean="0">
                          <a:solidFill>
                            <a:srgbClr val="002060"/>
                          </a:solidFill>
                          <a:latin typeface="Sakkal Majalla" panose="02000000000000000000" pitchFamily="2" charset="-78"/>
                          <a:ea typeface="+mn-ea"/>
                          <a:cs typeface="Sakkal Majalla" panose="02000000000000000000" pitchFamily="2" charset="-78"/>
                        </a:rPr>
                        <a:t>5- الإجراءات المتخذة</a:t>
                      </a:r>
                      <a:r>
                        <a:rPr lang="ar-MA" sz="3200" b="1" kern="1200" baseline="0" dirty="0" smtClean="0">
                          <a:solidFill>
                            <a:srgbClr val="002060"/>
                          </a:solidFill>
                          <a:latin typeface="Sakkal Majalla" panose="02000000000000000000" pitchFamily="2" charset="-78"/>
                          <a:ea typeface="+mn-ea"/>
                          <a:cs typeface="Sakkal Majalla" panose="02000000000000000000" pitchFamily="2" charset="-78"/>
                        </a:rPr>
                        <a:t> من طرف المديرية العامة للجماعات الترابية وأهم الإنجازات</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MA" sz="3200" b="1" kern="1200" baseline="0" noProof="0" dirty="0" smtClean="0">
                          <a:solidFill>
                            <a:srgbClr val="002060"/>
                          </a:solidFill>
                          <a:latin typeface="Sakkal Majalla" panose="02000000000000000000" pitchFamily="2" charset="-78"/>
                          <a:ea typeface="+mn-ea"/>
                          <a:cs typeface="Sakkal Majalla" panose="02000000000000000000" pitchFamily="2" charset="-78"/>
                        </a:rPr>
                        <a:t>6- المحطات المقبلة</a:t>
                      </a:r>
                      <a:endParaRPr lang="fr-FR" sz="3200" b="1" kern="1200" noProof="0" dirty="0" smtClean="0">
                        <a:solidFill>
                          <a:srgbClr val="002060"/>
                        </a:solidFill>
                        <a:latin typeface="Sakkal Majalla" panose="02000000000000000000" pitchFamily="2" charset="-78"/>
                        <a:ea typeface="+mn-ea"/>
                        <a:cs typeface="Sakkal Majalla" panose="02000000000000000000" pitchFamily="2" charset="-78"/>
                      </a:endParaRPr>
                    </a:p>
                  </a:txBody>
                  <a:tcPr>
                    <a:noFill/>
                  </a:tcPr>
                </a:tc>
                <a:extLst>
                  <a:ext uri="{0D108BD9-81ED-4DB2-BD59-A6C34878D82A}">
                    <a16:rowId xmlns:a16="http://schemas.microsoft.com/office/drawing/2014/main" val="1408664064"/>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MA" sz="3200" b="1" kern="1200" dirty="0" smtClean="0">
                        <a:solidFill>
                          <a:srgbClr val="002060"/>
                        </a:solidFill>
                        <a:latin typeface="Sakkal Majalla" panose="02000000000000000000" pitchFamily="2" charset="-78"/>
                        <a:ea typeface="+mn-ea"/>
                        <a:cs typeface="Sakkal Majalla" panose="02000000000000000000" pitchFamily="2" charset="-78"/>
                      </a:endParaRPr>
                    </a:p>
                  </a:txBody>
                  <a:tcPr>
                    <a:noFill/>
                  </a:tcPr>
                </a:tc>
                <a:extLst>
                  <a:ext uri="{0D108BD9-81ED-4DB2-BD59-A6C34878D82A}">
                    <a16:rowId xmlns:a16="http://schemas.microsoft.com/office/drawing/2014/main" val="9980501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3200" b="1" kern="1200" dirty="0">
                        <a:solidFill>
                          <a:srgbClr val="002060"/>
                        </a:solidFill>
                        <a:latin typeface="Sakkal Majalla" panose="02000000000000000000" pitchFamily="2" charset="-78"/>
                        <a:ea typeface="+mn-ea"/>
                        <a:cs typeface="Sakkal Majalla" panose="02000000000000000000" pitchFamily="2" charset="-78"/>
                      </a:endParaRPr>
                    </a:p>
                  </a:txBody>
                  <a:tcPr>
                    <a:noFill/>
                  </a:tcPr>
                </a:tc>
                <a:extLst>
                  <a:ext uri="{0D108BD9-81ED-4DB2-BD59-A6C34878D82A}">
                    <a16:rowId xmlns:a16="http://schemas.microsoft.com/office/drawing/2014/main" val="130746985"/>
                  </a:ext>
                </a:extLst>
              </a:tr>
            </a:tbl>
          </a:graphicData>
        </a:graphic>
      </p:graphicFrame>
    </p:spTree>
    <p:extLst>
      <p:ext uri="{BB962C8B-B14F-4D97-AF65-F5344CB8AC3E}">
        <p14:creationId xmlns:p14="http://schemas.microsoft.com/office/powerpoint/2010/main" val="2584901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6">
            <a:extLst>
              <a:ext uri="{FF2B5EF4-FFF2-40B4-BE49-F238E27FC236}">
                <a16:creationId xmlns:a16="http://schemas.microsoft.com/office/drawing/2014/main" id="{47B3AD64-4B3B-49E3-996E-0D0CACE59A9D}"/>
              </a:ext>
            </a:extLst>
          </p:cNvPr>
          <p:cNvGrpSpPr/>
          <p:nvPr/>
        </p:nvGrpSpPr>
        <p:grpSpPr>
          <a:xfrm>
            <a:off x="3822062" y="1903072"/>
            <a:ext cx="6222119" cy="4675000"/>
            <a:chOff x="3667931" y="2826424"/>
            <a:chExt cx="4454103" cy="3644261"/>
          </a:xfrm>
        </p:grpSpPr>
        <p:grpSp>
          <p:nvGrpSpPr>
            <p:cNvPr id="5" name="Group 52">
              <a:extLst>
                <a:ext uri="{FF2B5EF4-FFF2-40B4-BE49-F238E27FC236}">
                  <a16:creationId xmlns:a16="http://schemas.microsoft.com/office/drawing/2014/main" id="{15C68D6E-3E22-44B1-B259-901A9F738BD5}"/>
                </a:ext>
              </a:extLst>
            </p:cNvPr>
            <p:cNvGrpSpPr>
              <a:grpSpLocks noChangeAspect="1"/>
            </p:cNvGrpSpPr>
            <p:nvPr/>
          </p:nvGrpSpPr>
          <p:grpSpPr bwMode="auto">
            <a:xfrm>
              <a:off x="3667931" y="2826424"/>
              <a:ext cx="3181330" cy="3199613"/>
              <a:chOff x="4230" y="2242"/>
              <a:chExt cx="1044" cy="1050"/>
            </a:xfrm>
          </p:grpSpPr>
          <p:sp>
            <p:nvSpPr>
              <p:cNvPr id="25" name="Freeform 53">
                <a:extLst>
                  <a:ext uri="{FF2B5EF4-FFF2-40B4-BE49-F238E27FC236}">
                    <a16:creationId xmlns:a16="http://schemas.microsoft.com/office/drawing/2014/main" id="{B056E327-5C95-476D-A47D-0A9B69741B25}"/>
                  </a:ext>
                </a:extLst>
              </p:cNvPr>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fr-FR" kern="0" dirty="0">
                  <a:solidFill>
                    <a:prstClr val="black"/>
                  </a:solidFill>
                  <a:latin typeface="Arial"/>
                </a:endParaRPr>
              </a:p>
            </p:txBody>
          </p:sp>
          <p:sp>
            <p:nvSpPr>
              <p:cNvPr id="26" name="Freeform 54">
                <a:extLst>
                  <a:ext uri="{FF2B5EF4-FFF2-40B4-BE49-F238E27FC236}">
                    <a16:creationId xmlns:a16="http://schemas.microsoft.com/office/drawing/2014/main" id="{60C53159-E293-45C5-A994-7F29D85E478C}"/>
                  </a:ext>
                </a:extLst>
              </p:cNvPr>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7" name="Freeform 55">
                <a:extLst>
                  <a:ext uri="{FF2B5EF4-FFF2-40B4-BE49-F238E27FC236}">
                    <a16:creationId xmlns:a16="http://schemas.microsoft.com/office/drawing/2014/main" id="{55583556-732A-45A9-B256-DA117880175B}"/>
                  </a:ext>
                </a:extLst>
              </p:cNvPr>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8" name="Freeform 56">
                <a:extLst>
                  <a:ext uri="{FF2B5EF4-FFF2-40B4-BE49-F238E27FC236}">
                    <a16:creationId xmlns:a16="http://schemas.microsoft.com/office/drawing/2014/main" id="{E2F2104D-102B-4CD4-9BDF-239FD99AC5C4}"/>
                  </a:ext>
                </a:extLst>
              </p:cNvPr>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9" name="Freeform 57">
                <a:extLst>
                  <a:ext uri="{FF2B5EF4-FFF2-40B4-BE49-F238E27FC236}">
                    <a16:creationId xmlns:a16="http://schemas.microsoft.com/office/drawing/2014/main" id="{7C8E69F7-9830-4C11-AFA9-53D12BBC6A7D}"/>
                  </a:ext>
                </a:extLst>
              </p:cNvPr>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30" name="Freeform 58">
                <a:extLst>
                  <a:ext uri="{FF2B5EF4-FFF2-40B4-BE49-F238E27FC236}">
                    <a16:creationId xmlns:a16="http://schemas.microsoft.com/office/drawing/2014/main" id="{8AC66DD9-BA6D-41CC-93B2-3A9FEE7A58E4}"/>
                  </a:ext>
                </a:extLst>
              </p:cNvPr>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31" name="Freeform 59">
                <a:extLst>
                  <a:ext uri="{FF2B5EF4-FFF2-40B4-BE49-F238E27FC236}">
                    <a16:creationId xmlns:a16="http://schemas.microsoft.com/office/drawing/2014/main" id="{551C6EE6-E189-43E2-A2D8-9F853E6FD681}"/>
                  </a:ext>
                </a:extLst>
              </p:cNvPr>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32" name="Freeform 60">
                <a:extLst>
                  <a:ext uri="{FF2B5EF4-FFF2-40B4-BE49-F238E27FC236}">
                    <a16:creationId xmlns:a16="http://schemas.microsoft.com/office/drawing/2014/main" id="{A5E9113D-010F-4234-8E3B-89FFD45E6AFB}"/>
                  </a:ext>
                </a:extLst>
              </p:cNvPr>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fr-FR" kern="0">
                  <a:solidFill>
                    <a:prstClr val="black"/>
                  </a:solidFill>
                  <a:latin typeface="Arial"/>
                </a:endParaRPr>
              </a:p>
            </p:txBody>
          </p:sp>
        </p:grpSp>
        <p:sp>
          <p:nvSpPr>
            <p:cNvPr id="8" name="Oval 101">
              <a:extLst>
                <a:ext uri="{FF2B5EF4-FFF2-40B4-BE49-F238E27FC236}">
                  <a16:creationId xmlns:a16="http://schemas.microsoft.com/office/drawing/2014/main" id="{B038AF21-8A4C-44F5-B72C-CC59AA4BA0C6}"/>
                </a:ext>
              </a:extLst>
            </p:cNvPr>
            <p:cNvSpPr/>
            <p:nvPr/>
          </p:nvSpPr>
          <p:spPr bwMode="ltGray">
            <a:xfrm>
              <a:off x="6181339" y="4535050"/>
              <a:ext cx="1940695" cy="1023216"/>
            </a:xfrm>
            <a:prstGeom prst="ellipse">
              <a:avLst/>
            </a:prstGeom>
            <a:solidFill>
              <a:srgbClr val="5AB4C1"/>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0" name="Oval 102">
              <a:extLst>
                <a:ext uri="{FF2B5EF4-FFF2-40B4-BE49-F238E27FC236}">
                  <a16:creationId xmlns:a16="http://schemas.microsoft.com/office/drawing/2014/main" id="{63858360-7CAC-45ED-843B-CA5764536A08}"/>
                </a:ext>
              </a:extLst>
            </p:cNvPr>
            <p:cNvSpPr/>
            <p:nvPr/>
          </p:nvSpPr>
          <p:spPr bwMode="ltGray">
            <a:xfrm>
              <a:off x="6196924" y="3278190"/>
              <a:ext cx="1896324" cy="1080000"/>
            </a:xfrm>
            <a:prstGeom prst="ellipse">
              <a:avLst/>
            </a:prstGeom>
            <a:solidFill>
              <a:srgbClr val="1A8EA9"/>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3" name="Oval 105">
              <a:extLst>
                <a:ext uri="{FF2B5EF4-FFF2-40B4-BE49-F238E27FC236}">
                  <a16:creationId xmlns:a16="http://schemas.microsoft.com/office/drawing/2014/main" id="{0A208021-BD03-4DEB-BE5D-149AC269A761}"/>
                </a:ext>
              </a:extLst>
            </p:cNvPr>
            <p:cNvSpPr/>
            <p:nvPr/>
          </p:nvSpPr>
          <p:spPr bwMode="ltGray">
            <a:xfrm>
              <a:off x="4235946" y="5390685"/>
              <a:ext cx="2141104" cy="1080000"/>
            </a:xfrm>
            <a:prstGeom prst="ellipse">
              <a:avLst/>
            </a:prstGeom>
            <a:solidFill>
              <a:srgbClr val="19A5BE"/>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6" name="Oval 111">
              <a:extLst>
                <a:ext uri="{FF2B5EF4-FFF2-40B4-BE49-F238E27FC236}">
                  <a16:creationId xmlns:a16="http://schemas.microsoft.com/office/drawing/2014/main" id="{97B06B5C-6CD4-40F9-83F5-8D298F43DCDD}"/>
                </a:ext>
              </a:extLst>
            </p:cNvPr>
            <p:cNvSpPr/>
            <p:nvPr/>
          </p:nvSpPr>
          <p:spPr bwMode="ltGray">
            <a:xfrm>
              <a:off x="6282039" y="3362526"/>
              <a:ext cx="1709908" cy="905664"/>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lvl="0" algn="ctr"/>
              <a:r>
                <a:rPr lang="ar-MA" sz="2800" b="1" dirty="0" smtClean="0">
                  <a:solidFill>
                    <a:srgbClr val="002060"/>
                  </a:solidFill>
                  <a:latin typeface="Sakkal Majalla" panose="02000000000000000000" pitchFamily="2" charset="-78"/>
                  <a:cs typeface="Sakkal Majalla" panose="02000000000000000000" pitchFamily="2" charset="-78"/>
                </a:rPr>
                <a:t>الحكامة ومرونة الاطار القانوني</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18" name="Oval 113">
              <a:extLst>
                <a:ext uri="{FF2B5EF4-FFF2-40B4-BE49-F238E27FC236}">
                  <a16:creationId xmlns:a16="http://schemas.microsoft.com/office/drawing/2014/main" id="{1F516FB3-CFA5-4D55-851E-B67B66A73557}"/>
                </a:ext>
              </a:extLst>
            </p:cNvPr>
            <p:cNvSpPr/>
            <p:nvPr/>
          </p:nvSpPr>
          <p:spPr bwMode="ltGray">
            <a:xfrm>
              <a:off x="6282039" y="4636320"/>
              <a:ext cx="1709908" cy="821167"/>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1" u="none" strike="noStrike" kern="0" cap="none" spc="0" normalizeH="0" baseline="0" noProof="0" dirty="0">
                <a:ln>
                  <a:noFill/>
                </a:ln>
                <a:solidFill>
                  <a:srgbClr val="5AB4C1"/>
                </a:solidFill>
                <a:effectLst/>
                <a:uLnTx/>
                <a:uFillTx/>
                <a:latin typeface="Georgia" pitchFamily="18" charset="0"/>
                <a:cs typeface="+mn-cs"/>
              </a:endParaRPr>
            </a:p>
          </p:txBody>
        </p:sp>
        <p:sp>
          <p:nvSpPr>
            <p:cNvPr id="20" name="Oval 115">
              <a:extLst>
                <a:ext uri="{FF2B5EF4-FFF2-40B4-BE49-F238E27FC236}">
                  <a16:creationId xmlns:a16="http://schemas.microsoft.com/office/drawing/2014/main" id="{0B3DC68C-742B-40E5-9436-699A5665EFA4}"/>
                </a:ext>
              </a:extLst>
            </p:cNvPr>
            <p:cNvSpPr/>
            <p:nvPr/>
          </p:nvSpPr>
          <p:spPr bwMode="ltGray">
            <a:xfrm>
              <a:off x="4326485" y="5482945"/>
              <a:ext cx="1925233"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lvl="0" algn="ctr"/>
              <a:r>
                <a:rPr lang="ar-MA" sz="2800" b="1" dirty="0" smtClean="0">
                  <a:solidFill>
                    <a:srgbClr val="002060"/>
                  </a:solidFill>
                  <a:latin typeface="Sakkal Majalla" panose="02000000000000000000" pitchFamily="2" charset="-78"/>
                  <a:cs typeface="Sakkal Majalla" panose="02000000000000000000" pitchFamily="2" charset="-78"/>
                </a:rPr>
                <a:t>مرونة في الاجراءات</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23" name="Oval 118">
              <a:extLst>
                <a:ext uri="{FF2B5EF4-FFF2-40B4-BE49-F238E27FC236}">
                  <a16:creationId xmlns:a16="http://schemas.microsoft.com/office/drawing/2014/main" id="{68CC4CFF-8227-4A56-B90C-1F244158B974}"/>
                </a:ext>
              </a:extLst>
            </p:cNvPr>
            <p:cNvSpPr/>
            <p:nvPr/>
          </p:nvSpPr>
          <p:spPr bwMode="ltGray">
            <a:xfrm>
              <a:off x="4410596" y="3564607"/>
              <a:ext cx="1714321" cy="1714321"/>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1" u="none" strike="noStrike" kern="0" cap="none" spc="0" normalizeH="0" baseline="0" noProof="0">
                <a:ln>
                  <a:noFill/>
                </a:ln>
                <a:solidFill>
                  <a:srgbClr val="968C6D"/>
                </a:solidFill>
                <a:effectLst/>
                <a:uLnTx/>
                <a:uFillTx/>
                <a:latin typeface="Georgia" pitchFamily="18" charset="0"/>
                <a:cs typeface="+mn-cs"/>
              </a:endParaRPr>
            </a:p>
          </p:txBody>
        </p:sp>
        <p:sp>
          <p:nvSpPr>
            <p:cNvPr id="24" name="Oval 119">
              <a:extLst>
                <a:ext uri="{FF2B5EF4-FFF2-40B4-BE49-F238E27FC236}">
                  <a16:creationId xmlns:a16="http://schemas.microsoft.com/office/drawing/2014/main" id="{FC6EFAAC-BE8B-4D9E-999F-A767ECEE5D9E}"/>
                </a:ext>
              </a:extLst>
            </p:cNvPr>
            <p:cNvSpPr/>
            <p:nvPr/>
          </p:nvSpPr>
          <p:spPr bwMode="ltGray">
            <a:xfrm>
              <a:off x="4486796" y="3640807"/>
              <a:ext cx="1561921" cy="1561921"/>
            </a:xfrm>
            <a:prstGeom prst="ellipse">
              <a:avLst/>
            </a:prstGeom>
            <a:solidFill>
              <a:srgbClr val="FF0000"/>
            </a:solidFill>
            <a:ln w="28575" cap="flat" cmpd="sng" algn="ctr">
              <a:solidFill>
                <a:srgbClr val="968C6D"/>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900"/>
                </a:spcAft>
                <a:buClrTx/>
                <a:buSzTx/>
                <a:buFontTx/>
                <a:buNone/>
                <a:tabLst/>
                <a:defRPr/>
              </a:pPr>
              <a:endParaRPr kumimoji="0" lang="fr-FR" sz="1200" b="1" i="1" u="none" strike="noStrike" kern="0" cap="none" spc="0" normalizeH="0" baseline="0" noProof="0">
                <a:ln>
                  <a:noFill/>
                </a:ln>
                <a:solidFill>
                  <a:srgbClr val="D01220"/>
                </a:solidFill>
                <a:effectLst/>
                <a:uLnTx/>
                <a:uFillTx/>
                <a:latin typeface="Georgia" pitchFamily="18" charset="0"/>
                <a:cs typeface="+mn-cs"/>
              </a:endParaRPr>
            </a:p>
          </p:txBody>
        </p:sp>
      </p:grpSp>
      <p:sp>
        <p:nvSpPr>
          <p:cNvPr id="2" name="Rectangle 1"/>
          <p:cNvSpPr/>
          <p:nvPr/>
        </p:nvSpPr>
        <p:spPr>
          <a:xfrm>
            <a:off x="5034118" y="3309260"/>
            <a:ext cx="1954511" cy="1120475"/>
          </a:xfrm>
          <a:prstGeom prst="rect">
            <a:avLst/>
          </a:prstGeom>
        </p:spPr>
        <p:txBody>
          <a:bodyPr wrap="square">
            <a:spAutoFit/>
          </a:bodyPr>
          <a:lstStyle/>
          <a:p>
            <a:pPr lvl="0" algn="ctr">
              <a:lnSpc>
                <a:spcPct val="100000"/>
              </a:lnSpc>
            </a:pPr>
            <a:r>
              <a:rPr lang="ar-MA" sz="2200" b="1" dirty="0" smtClean="0">
                <a:solidFill>
                  <a:schemeClr val="bg1">
                    <a:lumMod val="95000"/>
                  </a:schemeClr>
                </a:solidFill>
                <a:latin typeface="Sakkal Majalla" panose="02000000000000000000" pitchFamily="2" charset="-78"/>
                <a:cs typeface="Sakkal Majalla" panose="02000000000000000000" pitchFamily="2" charset="-78"/>
              </a:rPr>
              <a:t>لماذا نم اختبار شركة التنمية المحلية كطريقة أنجع للتدبير</a:t>
            </a:r>
            <a:endParaRPr lang="fr-FR" sz="2200" b="1" dirty="0">
              <a:solidFill>
                <a:schemeClr val="bg1">
                  <a:lumMod val="95000"/>
                </a:schemeClr>
              </a:solidFill>
              <a:latin typeface="Sakkal Majalla" panose="02000000000000000000" pitchFamily="2" charset="-78"/>
              <a:cs typeface="Sakkal Majalla" panose="02000000000000000000" pitchFamily="2" charset="-78"/>
            </a:endParaRPr>
          </a:p>
        </p:txBody>
      </p:sp>
      <p:sp>
        <p:nvSpPr>
          <p:cNvPr id="34" name="Rectangle 33"/>
          <p:cNvSpPr/>
          <p:nvPr/>
        </p:nvSpPr>
        <p:spPr>
          <a:xfrm>
            <a:off x="7923951" y="4174841"/>
            <a:ext cx="1498247" cy="954107"/>
          </a:xfrm>
          <a:prstGeom prst="rect">
            <a:avLst/>
          </a:prstGeom>
        </p:spPr>
        <p:txBody>
          <a:bodyPr wrap="square">
            <a:spAutoFit/>
          </a:bodyPr>
          <a:lstStyle/>
          <a:p>
            <a:pPr lvl="0" algn="ctr"/>
            <a:r>
              <a:rPr lang="ar-MA" sz="2800" b="1" dirty="0" smtClean="0">
                <a:solidFill>
                  <a:srgbClr val="002060"/>
                </a:solidFill>
                <a:latin typeface="Sakkal Majalla" panose="02000000000000000000" pitchFamily="2" charset="-78"/>
                <a:cs typeface="Sakkal Majalla" panose="02000000000000000000" pitchFamily="2" charset="-78"/>
              </a:rPr>
              <a:t>موارد بشرية جد مؤهلة</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62" name="Oval 111">
            <a:extLst>
              <a:ext uri="{FF2B5EF4-FFF2-40B4-BE49-F238E27FC236}">
                <a16:creationId xmlns:a16="http://schemas.microsoft.com/office/drawing/2014/main" id="{97B06B5C-6CD4-40F9-83F5-8D298F43DCDD}"/>
              </a:ext>
            </a:extLst>
          </p:cNvPr>
          <p:cNvSpPr/>
          <p:nvPr/>
        </p:nvSpPr>
        <p:spPr bwMode="ltGray">
          <a:xfrm>
            <a:off x="2575797" y="2746515"/>
            <a:ext cx="2388640" cy="1161821"/>
          </a:xfrm>
          <a:prstGeom prst="ellipse">
            <a:avLst/>
          </a:prstGeom>
          <a:solidFill>
            <a:srgbClr val="EEECE1"/>
          </a:solidFill>
          <a:ln w="28575" cap="flat" cmpd="sng" algn="ctr">
            <a:solidFill>
              <a:schemeClr val="tx1"/>
            </a:solidFill>
            <a:prstDash val="solid"/>
            <a:miter lim="800000"/>
          </a:ln>
          <a:effectLst/>
        </p:spPr>
        <p:txBody>
          <a:bodyPr lIns="0" tIns="0" rIns="0" bIns="0" rtlCol="0" anchor="ctr"/>
          <a:lstStyle/>
          <a:p>
            <a:pPr lvl="0" algn="ctr"/>
            <a:r>
              <a:rPr lang="ar-MA" sz="2800" b="1" dirty="0" smtClean="0">
                <a:solidFill>
                  <a:srgbClr val="002060"/>
                </a:solidFill>
                <a:latin typeface="Sakkal Majalla" panose="02000000000000000000" pitchFamily="2" charset="-78"/>
                <a:cs typeface="Sakkal Majalla" panose="02000000000000000000" pitchFamily="2" charset="-78"/>
              </a:rPr>
              <a:t>إمكانية وسهولة التمويل</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64" name="Oval 111">
            <a:extLst>
              <a:ext uri="{FF2B5EF4-FFF2-40B4-BE49-F238E27FC236}">
                <a16:creationId xmlns:a16="http://schemas.microsoft.com/office/drawing/2014/main" id="{97B06B5C-6CD4-40F9-83F5-8D298F43DCDD}"/>
              </a:ext>
            </a:extLst>
          </p:cNvPr>
          <p:cNvSpPr/>
          <p:nvPr/>
        </p:nvSpPr>
        <p:spPr bwMode="ltGray">
          <a:xfrm>
            <a:off x="2532000" y="4073721"/>
            <a:ext cx="2388640" cy="1161821"/>
          </a:xfrm>
          <a:prstGeom prst="ellipse">
            <a:avLst/>
          </a:prstGeom>
          <a:solidFill>
            <a:srgbClr val="EEECE1"/>
          </a:solidFill>
          <a:ln w="28575" cap="flat" cmpd="sng" algn="ctr">
            <a:solidFill>
              <a:schemeClr val="tx1"/>
            </a:solidFill>
            <a:prstDash val="solid"/>
            <a:miter lim="800000"/>
          </a:ln>
          <a:effectLst/>
        </p:spPr>
        <p:txBody>
          <a:bodyPr lIns="0" tIns="0" rIns="0" bIns="0" rtlCol="0" anchor="ctr"/>
          <a:lstStyle/>
          <a:p>
            <a:pPr lvl="0" algn="ctr"/>
            <a:r>
              <a:rPr lang="ar-MA" sz="2800" b="1" dirty="0" smtClean="0">
                <a:solidFill>
                  <a:srgbClr val="002060"/>
                </a:solidFill>
                <a:latin typeface="Sakkal Majalla" panose="02000000000000000000" pitchFamily="2" charset="-78"/>
                <a:cs typeface="Sakkal Majalla" panose="02000000000000000000" pitchFamily="2" charset="-78"/>
              </a:rPr>
              <a:t>السياسات الحكومية الداعمة</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65" name="Oval 111">
            <a:extLst>
              <a:ext uri="{FF2B5EF4-FFF2-40B4-BE49-F238E27FC236}">
                <a16:creationId xmlns:a16="http://schemas.microsoft.com/office/drawing/2014/main" id="{97B06B5C-6CD4-40F9-83F5-8D298F43DCDD}"/>
              </a:ext>
            </a:extLst>
          </p:cNvPr>
          <p:cNvSpPr/>
          <p:nvPr/>
        </p:nvSpPr>
        <p:spPr bwMode="ltGray">
          <a:xfrm>
            <a:off x="4693613" y="1524000"/>
            <a:ext cx="2741327" cy="1229649"/>
          </a:xfrm>
          <a:prstGeom prst="ellipse">
            <a:avLst/>
          </a:prstGeom>
          <a:solidFill>
            <a:srgbClr val="EEECE1"/>
          </a:solidFill>
          <a:ln w="28575" cap="flat" cmpd="sng" algn="ctr">
            <a:solidFill>
              <a:schemeClr val="tx1"/>
            </a:solidFill>
            <a:prstDash val="solid"/>
            <a:miter lim="800000"/>
          </a:ln>
          <a:effectLst/>
        </p:spPr>
        <p:txBody>
          <a:bodyPr lIns="0" tIns="0" rIns="0" bIns="0" rtlCol="0" anchor="ctr"/>
          <a:lstStyle/>
          <a:p>
            <a:pPr lvl="0" algn="ctr"/>
            <a:r>
              <a:rPr lang="ar-MA" sz="2600" b="1" dirty="0" smtClean="0">
                <a:solidFill>
                  <a:srgbClr val="002060"/>
                </a:solidFill>
                <a:latin typeface="Sakkal Majalla" panose="02000000000000000000" pitchFamily="2" charset="-78"/>
                <a:cs typeface="Sakkal Majalla" panose="02000000000000000000" pitchFamily="2" charset="-78"/>
              </a:rPr>
              <a:t>البعد التنظيمي</a:t>
            </a:r>
          </a:p>
          <a:p>
            <a:pPr lvl="0" algn="ctr"/>
            <a:r>
              <a:rPr lang="ar-MA" sz="2600" b="1" dirty="0" smtClean="0">
                <a:solidFill>
                  <a:srgbClr val="002060"/>
                </a:solidFill>
                <a:latin typeface="Sakkal Majalla" panose="02000000000000000000" pitchFamily="2" charset="-78"/>
                <a:cs typeface="Sakkal Majalla" panose="02000000000000000000" pitchFamily="2" charset="-78"/>
              </a:rPr>
              <a:t>التواصل والشفافية</a:t>
            </a:r>
            <a:endParaRPr lang="fr-FR" sz="2600" b="1" dirty="0">
              <a:solidFill>
                <a:srgbClr val="002060"/>
              </a:solidFill>
              <a:latin typeface="Sakkal Majalla" panose="02000000000000000000" pitchFamily="2" charset="-78"/>
              <a:cs typeface="Sakkal Majalla" panose="02000000000000000000" pitchFamily="2" charset="-78"/>
            </a:endParaRPr>
          </a:p>
        </p:txBody>
      </p:sp>
      <p:sp>
        <p:nvSpPr>
          <p:cNvPr id="33" name="Rectangle 32"/>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3236441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4">
            <a:extLst>
              <a:ext uri="{FF2B5EF4-FFF2-40B4-BE49-F238E27FC236}">
                <a16:creationId xmlns:a16="http://schemas.microsoft.com/office/drawing/2014/main" id="{CE88F3B3-83A0-4BB3-94D9-27F15E5CD590}"/>
              </a:ext>
            </a:extLst>
          </p:cNvPr>
          <p:cNvGraphicFramePr>
            <a:graphicFrameLocks/>
          </p:cNvGraphicFramePr>
          <p:nvPr>
            <p:extLst>
              <p:ext uri="{D42A27DB-BD31-4B8C-83A1-F6EECF244321}">
                <p14:modId xmlns:p14="http://schemas.microsoft.com/office/powerpoint/2010/main" val="2372406457"/>
              </p:ext>
            </p:extLst>
          </p:nvPr>
        </p:nvGraphicFramePr>
        <p:xfrm>
          <a:off x="674914" y="1828800"/>
          <a:ext cx="10940143" cy="4548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799498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p:cNvGraphicFramePr/>
          <p:nvPr>
            <p:extLst>
              <p:ext uri="{D42A27DB-BD31-4B8C-83A1-F6EECF244321}">
                <p14:modId xmlns:p14="http://schemas.microsoft.com/office/powerpoint/2010/main" val="3228192544"/>
              </p:ext>
            </p:extLst>
          </p:nvPr>
        </p:nvGraphicFramePr>
        <p:xfrm>
          <a:off x="278780" y="971301"/>
          <a:ext cx="11653024" cy="5886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2216970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790919591"/>
              </p:ext>
            </p:extLst>
          </p:nvPr>
        </p:nvGraphicFramePr>
        <p:xfrm>
          <a:off x="2500350" y="15002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2850085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945970320"/>
              </p:ext>
            </p:extLst>
          </p:nvPr>
        </p:nvGraphicFramePr>
        <p:xfrm>
          <a:off x="735980" y="1505415"/>
          <a:ext cx="10940583" cy="572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30086" y="359616"/>
            <a:ext cx="9731827" cy="584775"/>
          </a:xfrm>
          <a:prstGeom prst="rect">
            <a:avLst/>
          </a:prstGeom>
        </p:spPr>
        <p:txBody>
          <a:bodyPr wrap="square">
            <a:spAutoFit/>
          </a:bodyPr>
          <a:lstStyle/>
          <a:p>
            <a:pPr lvl="0" algn="ctr" rtl="1">
              <a:defRPr/>
            </a:pPr>
            <a:r>
              <a:rPr lang="ar-MA" sz="3200" b="1" dirty="0" smtClean="0">
                <a:solidFill>
                  <a:schemeClr val="bg1"/>
                </a:solidFill>
                <a:latin typeface="Sakkal Majalla" panose="02000000000000000000" pitchFamily="2" charset="-78"/>
                <a:cs typeface="Sakkal Majalla" panose="02000000000000000000" pitchFamily="2" charset="-78"/>
              </a:rPr>
              <a:t>5- الإجراءات </a:t>
            </a:r>
            <a:r>
              <a:rPr lang="ar-MA" sz="3200" b="1" dirty="0">
                <a:solidFill>
                  <a:schemeClr val="bg1"/>
                </a:solidFill>
                <a:latin typeface="Sakkal Majalla" panose="02000000000000000000" pitchFamily="2" charset="-78"/>
                <a:cs typeface="Sakkal Majalla" panose="02000000000000000000" pitchFamily="2" charset="-78"/>
              </a:rPr>
              <a:t>المتخذة من طرف المديرية العامة للجماعات الترابية وأهم الإنجازات</a:t>
            </a:r>
          </a:p>
        </p:txBody>
      </p:sp>
    </p:spTree>
    <p:extLst>
      <p:ext uri="{BB962C8B-B14F-4D97-AF65-F5344CB8AC3E}">
        <p14:creationId xmlns:p14="http://schemas.microsoft.com/office/powerpoint/2010/main" val="3541928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1675" y="377080"/>
            <a:ext cx="9731827" cy="584775"/>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6- المحطات  المقبلة</a:t>
            </a:r>
            <a:endParaRPr lang="ar-MA" sz="32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Diagramme 1"/>
          <p:cNvGraphicFramePr/>
          <p:nvPr>
            <p:extLst>
              <p:ext uri="{D42A27DB-BD31-4B8C-83A1-F6EECF244321}">
                <p14:modId xmlns:p14="http://schemas.microsoft.com/office/powerpoint/2010/main" val="3411808799"/>
              </p:ext>
            </p:extLst>
          </p:nvPr>
        </p:nvGraphicFramePr>
        <p:xfrm>
          <a:off x="189571" y="956916"/>
          <a:ext cx="11864897" cy="5913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01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200336080"/>
              </p:ext>
            </p:extLst>
          </p:nvPr>
        </p:nvGraphicFramePr>
        <p:xfrm>
          <a:off x="1683834" y="1382751"/>
          <a:ext cx="9177453" cy="54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91675" y="377080"/>
            <a:ext cx="9731827" cy="584775"/>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6- المحطات  المقبلة</a:t>
            </a:r>
            <a:endParaRPr lang="ar-MA"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2658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e 24"/>
          <p:cNvGraphicFramePr/>
          <p:nvPr>
            <p:extLst>
              <p:ext uri="{D42A27DB-BD31-4B8C-83A1-F6EECF244321}">
                <p14:modId xmlns:p14="http://schemas.microsoft.com/office/powerpoint/2010/main" val="1989931076"/>
              </p:ext>
            </p:extLst>
          </p:nvPr>
        </p:nvGraphicFramePr>
        <p:xfrm>
          <a:off x="1588518" y="1561169"/>
          <a:ext cx="9177453" cy="54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91675" y="377080"/>
            <a:ext cx="9731827" cy="584775"/>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6- المحطات  المقبلة</a:t>
            </a:r>
            <a:endParaRPr lang="ar-MA"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12393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572728018"/>
              </p:ext>
            </p:extLst>
          </p:nvPr>
        </p:nvGraphicFramePr>
        <p:xfrm>
          <a:off x="245327" y="1382751"/>
          <a:ext cx="11630722" cy="529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91675" y="377080"/>
            <a:ext cx="9731827" cy="584775"/>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6- المحطات  المقبلة</a:t>
            </a:r>
            <a:endParaRPr lang="ar-MA"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60601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55371" y="3015343"/>
            <a:ext cx="7957458"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6000" b="1" dirty="0" smtClean="0">
                <a:solidFill>
                  <a:srgbClr val="002060"/>
                </a:solidFill>
                <a:latin typeface="Sakkal Majalla" panose="02000000000000000000" pitchFamily="2" charset="-78"/>
                <a:cs typeface="Sakkal Majalla" panose="02000000000000000000" pitchFamily="2" charset="-78"/>
              </a:rPr>
              <a:t>شكرا على انتباهكم</a:t>
            </a:r>
            <a:endParaRPr lang="fr-FR" sz="60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47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0286" y="406707"/>
            <a:ext cx="6096000" cy="769441"/>
          </a:xfrm>
          <a:prstGeom prst="rect">
            <a:avLst/>
          </a:prstGeom>
        </p:spPr>
        <p:txBody>
          <a:bodyPr>
            <a:spAutoFit/>
          </a:bodyPr>
          <a:lstStyle/>
          <a:p>
            <a:pPr algn="r"/>
            <a:r>
              <a:rPr lang="ar-MA" sz="4400" b="1" dirty="0">
                <a:solidFill>
                  <a:schemeClr val="bg1"/>
                </a:solidFill>
                <a:latin typeface="Sakkal Majalla" panose="02000000000000000000" pitchFamily="2" charset="-78"/>
                <a:cs typeface="Sakkal Majalla" panose="02000000000000000000" pitchFamily="2" charset="-78"/>
              </a:rPr>
              <a:t>السياق العام</a:t>
            </a:r>
            <a:r>
              <a:rPr lang="fr-FR" sz="4400" b="1" dirty="0">
                <a:solidFill>
                  <a:schemeClr val="bg1"/>
                </a:solidFill>
                <a:latin typeface="Sakkal Majalla" panose="02000000000000000000" pitchFamily="2" charset="-78"/>
                <a:cs typeface="Sakkal Majalla" panose="02000000000000000000" pitchFamily="2" charset="-78"/>
              </a:rPr>
              <a:t> </a:t>
            </a:r>
            <a:r>
              <a:rPr lang="ar-MA" sz="4400" b="1" dirty="0" smtClean="0">
                <a:solidFill>
                  <a:schemeClr val="bg1"/>
                </a:solidFill>
                <a:latin typeface="Sakkal Majalla" panose="02000000000000000000" pitchFamily="2" charset="-78"/>
                <a:cs typeface="Sakkal Majalla" panose="02000000000000000000" pitchFamily="2" charset="-78"/>
              </a:rPr>
              <a:t>1- </a:t>
            </a:r>
            <a:r>
              <a:rPr lang="ar-MA" sz="2000" b="1" dirty="0" smtClean="0">
                <a:latin typeface="Sakkal Majalla" panose="02000000000000000000" pitchFamily="2" charset="-78"/>
                <a:cs typeface="Sakkal Majalla" panose="02000000000000000000" pitchFamily="2" charset="-78"/>
              </a:rPr>
              <a:t> </a:t>
            </a:r>
            <a:endParaRPr lang="ar-MA" sz="2000" b="1" dirty="0">
              <a:latin typeface="Sakkal Majalla" panose="02000000000000000000" pitchFamily="2" charset="-78"/>
              <a:cs typeface="Sakkal Majalla" panose="02000000000000000000" pitchFamily="2" charset="-78"/>
            </a:endParaRPr>
          </a:p>
        </p:txBody>
      </p:sp>
      <p:grpSp>
        <p:nvGrpSpPr>
          <p:cNvPr id="4" name="Group 126">
            <a:extLst>
              <a:ext uri="{FF2B5EF4-FFF2-40B4-BE49-F238E27FC236}">
                <a16:creationId xmlns:a16="http://schemas.microsoft.com/office/drawing/2014/main" id="{47B3AD64-4B3B-49E3-996E-0D0CACE59A9D}"/>
              </a:ext>
            </a:extLst>
          </p:cNvPr>
          <p:cNvGrpSpPr/>
          <p:nvPr/>
        </p:nvGrpSpPr>
        <p:grpSpPr>
          <a:xfrm>
            <a:off x="3215515" y="2547931"/>
            <a:ext cx="5648099" cy="4095457"/>
            <a:chOff x="3233734" y="3278190"/>
            <a:chExt cx="4043191" cy="3192495"/>
          </a:xfrm>
        </p:grpSpPr>
        <p:grpSp>
          <p:nvGrpSpPr>
            <p:cNvPr id="5" name="Group 52">
              <a:extLst>
                <a:ext uri="{FF2B5EF4-FFF2-40B4-BE49-F238E27FC236}">
                  <a16:creationId xmlns:a16="http://schemas.microsoft.com/office/drawing/2014/main" id="{15C68D6E-3E22-44B1-B259-901A9F738BD5}"/>
                </a:ext>
              </a:extLst>
            </p:cNvPr>
            <p:cNvGrpSpPr>
              <a:grpSpLocks noChangeAspect="1"/>
            </p:cNvGrpSpPr>
            <p:nvPr/>
          </p:nvGrpSpPr>
          <p:grpSpPr bwMode="auto">
            <a:xfrm>
              <a:off x="3667931" y="3298747"/>
              <a:ext cx="3181330" cy="2727289"/>
              <a:chOff x="4230" y="2397"/>
              <a:chExt cx="1044" cy="895"/>
            </a:xfrm>
          </p:grpSpPr>
          <p:sp>
            <p:nvSpPr>
              <p:cNvPr id="26" name="Freeform 54">
                <a:extLst>
                  <a:ext uri="{FF2B5EF4-FFF2-40B4-BE49-F238E27FC236}">
                    <a16:creationId xmlns:a16="http://schemas.microsoft.com/office/drawing/2014/main" id="{60C53159-E293-45C5-A994-7F29D85E478C}"/>
                  </a:ext>
                </a:extLst>
              </p:cNvPr>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7" name="Freeform 55">
                <a:extLst>
                  <a:ext uri="{FF2B5EF4-FFF2-40B4-BE49-F238E27FC236}">
                    <a16:creationId xmlns:a16="http://schemas.microsoft.com/office/drawing/2014/main" id="{55583556-732A-45A9-B256-DA117880175B}"/>
                  </a:ext>
                </a:extLst>
              </p:cNvPr>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8" name="Freeform 56">
                <a:extLst>
                  <a:ext uri="{FF2B5EF4-FFF2-40B4-BE49-F238E27FC236}">
                    <a16:creationId xmlns:a16="http://schemas.microsoft.com/office/drawing/2014/main" id="{E2F2104D-102B-4CD4-9BDF-239FD99AC5C4}"/>
                  </a:ext>
                </a:extLst>
              </p:cNvPr>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ysClr val="window" lastClr="FFFFFF">
                  <a:lumMod val="50000"/>
                </a:sysClr>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29" name="Freeform 57">
                <a:extLst>
                  <a:ext uri="{FF2B5EF4-FFF2-40B4-BE49-F238E27FC236}">
                    <a16:creationId xmlns:a16="http://schemas.microsoft.com/office/drawing/2014/main" id="{7C8E69F7-9830-4C11-AFA9-53D12BBC6A7D}"/>
                  </a:ext>
                </a:extLst>
              </p:cNvPr>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30" name="Freeform 58">
                <a:extLst>
                  <a:ext uri="{FF2B5EF4-FFF2-40B4-BE49-F238E27FC236}">
                    <a16:creationId xmlns:a16="http://schemas.microsoft.com/office/drawing/2014/main" id="{8AC66DD9-BA6D-41CC-93B2-3A9FEE7A58E4}"/>
                  </a:ext>
                </a:extLst>
              </p:cNvPr>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sp>
            <p:nvSpPr>
              <p:cNvPr id="31" name="Freeform 59">
                <a:extLst>
                  <a:ext uri="{FF2B5EF4-FFF2-40B4-BE49-F238E27FC236}">
                    <a16:creationId xmlns:a16="http://schemas.microsoft.com/office/drawing/2014/main" id="{551C6EE6-E189-43E2-A2D8-9F853E6FD681}"/>
                  </a:ext>
                </a:extLst>
              </p:cNvPr>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2"/>
              </a:solidFill>
              <a:ln w="28575">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ndParaRPr>
              </a:p>
            </p:txBody>
          </p:sp>
        </p:grpSp>
        <p:sp>
          <p:nvSpPr>
            <p:cNvPr id="6" name="Oval 99">
              <a:extLst>
                <a:ext uri="{FF2B5EF4-FFF2-40B4-BE49-F238E27FC236}">
                  <a16:creationId xmlns:a16="http://schemas.microsoft.com/office/drawing/2014/main" id="{6AD3A079-F9A0-4357-AB4C-13CF0DC8C8E8}"/>
                </a:ext>
              </a:extLst>
            </p:cNvPr>
            <p:cNvSpPr/>
            <p:nvPr/>
          </p:nvSpPr>
          <p:spPr bwMode="ltGray">
            <a:xfrm>
              <a:off x="3233734" y="4495238"/>
              <a:ext cx="1080000" cy="1080000"/>
            </a:xfrm>
            <a:prstGeom prst="ellipse">
              <a:avLst/>
            </a:prstGeom>
            <a:solidFill>
              <a:srgbClr val="19A5BE"/>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7" name="Oval 100">
              <a:extLst>
                <a:ext uri="{FF2B5EF4-FFF2-40B4-BE49-F238E27FC236}">
                  <a16:creationId xmlns:a16="http://schemas.microsoft.com/office/drawing/2014/main" id="{5F1BB8CF-AA87-47FF-BE43-AE8198017241}"/>
                </a:ext>
              </a:extLst>
            </p:cNvPr>
            <p:cNvSpPr/>
            <p:nvPr/>
          </p:nvSpPr>
          <p:spPr bwMode="ltGray">
            <a:xfrm>
              <a:off x="3233734" y="3278190"/>
              <a:ext cx="1080000" cy="1080000"/>
            </a:xfrm>
            <a:prstGeom prst="ellipse">
              <a:avLst/>
            </a:prstGeom>
            <a:solidFill>
              <a:srgbClr val="0587AF"/>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587AF"/>
                </a:solidFill>
                <a:effectLst/>
                <a:uLnTx/>
                <a:uFillTx/>
                <a:latin typeface="Georgia" pitchFamily="18" charset="0"/>
                <a:cs typeface="+mn-cs"/>
              </a:endParaRPr>
            </a:p>
          </p:txBody>
        </p:sp>
        <p:sp>
          <p:nvSpPr>
            <p:cNvPr id="8" name="Oval 101">
              <a:extLst>
                <a:ext uri="{FF2B5EF4-FFF2-40B4-BE49-F238E27FC236}">
                  <a16:creationId xmlns:a16="http://schemas.microsoft.com/office/drawing/2014/main" id="{B038AF21-8A4C-44F5-B72C-CC59AA4BA0C6}"/>
                </a:ext>
              </a:extLst>
            </p:cNvPr>
            <p:cNvSpPr/>
            <p:nvPr/>
          </p:nvSpPr>
          <p:spPr bwMode="ltGray">
            <a:xfrm>
              <a:off x="6196925" y="4495238"/>
              <a:ext cx="1080000" cy="1080000"/>
            </a:xfrm>
            <a:prstGeom prst="ellipse">
              <a:avLst/>
            </a:prstGeom>
            <a:solidFill>
              <a:srgbClr val="5AB4C1"/>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0" name="Oval 102">
              <a:extLst>
                <a:ext uri="{FF2B5EF4-FFF2-40B4-BE49-F238E27FC236}">
                  <a16:creationId xmlns:a16="http://schemas.microsoft.com/office/drawing/2014/main" id="{63858360-7CAC-45ED-843B-CA5764536A08}"/>
                </a:ext>
              </a:extLst>
            </p:cNvPr>
            <p:cNvSpPr/>
            <p:nvPr/>
          </p:nvSpPr>
          <p:spPr bwMode="ltGray">
            <a:xfrm>
              <a:off x="6196925" y="3278190"/>
              <a:ext cx="1080000" cy="1080000"/>
            </a:xfrm>
            <a:prstGeom prst="ellipse">
              <a:avLst/>
            </a:prstGeom>
            <a:solidFill>
              <a:srgbClr val="1A8EA9"/>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3" name="Oval 105">
              <a:extLst>
                <a:ext uri="{FF2B5EF4-FFF2-40B4-BE49-F238E27FC236}">
                  <a16:creationId xmlns:a16="http://schemas.microsoft.com/office/drawing/2014/main" id="{0A208021-BD03-4DEB-BE5D-149AC269A761}"/>
                </a:ext>
              </a:extLst>
            </p:cNvPr>
            <p:cNvSpPr/>
            <p:nvPr/>
          </p:nvSpPr>
          <p:spPr bwMode="ltGray">
            <a:xfrm>
              <a:off x="5336230" y="5390685"/>
              <a:ext cx="1080000" cy="1080000"/>
            </a:xfrm>
            <a:prstGeom prst="ellipse">
              <a:avLst/>
            </a:prstGeom>
            <a:solidFill>
              <a:srgbClr val="19A5BE"/>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4" name="Oval 106">
              <a:extLst>
                <a:ext uri="{FF2B5EF4-FFF2-40B4-BE49-F238E27FC236}">
                  <a16:creationId xmlns:a16="http://schemas.microsoft.com/office/drawing/2014/main" id="{141F4184-DE11-45B0-9403-D6AA9B190537}"/>
                </a:ext>
              </a:extLst>
            </p:cNvPr>
            <p:cNvSpPr/>
            <p:nvPr/>
          </p:nvSpPr>
          <p:spPr bwMode="ltGray">
            <a:xfrm>
              <a:off x="4094311" y="5390685"/>
              <a:ext cx="1080000" cy="1080000"/>
            </a:xfrm>
            <a:prstGeom prst="ellipse">
              <a:avLst/>
            </a:prstGeom>
            <a:solidFill>
              <a:srgbClr val="196491"/>
            </a:solidFill>
            <a:ln w="28575" cap="flat" cmpd="sng" algn="ctr">
              <a:solidFill>
                <a:srgbClr val="EEEC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eorgia" pitchFamily="18" charset="0"/>
                <a:cs typeface="+mn-cs"/>
              </a:endParaRPr>
            </a:p>
          </p:txBody>
        </p:sp>
        <p:sp>
          <p:nvSpPr>
            <p:cNvPr id="15" name="Oval 110">
              <a:extLst>
                <a:ext uri="{FF2B5EF4-FFF2-40B4-BE49-F238E27FC236}">
                  <a16:creationId xmlns:a16="http://schemas.microsoft.com/office/drawing/2014/main" id="{E6584A21-6E52-48FC-AA43-273AF62EF1EB}"/>
                </a:ext>
              </a:extLst>
            </p:cNvPr>
            <p:cNvSpPr/>
            <p:nvPr/>
          </p:nvSpPr>
          <p:spPr bwMode="ltGray">
            <a:xfrm>
              <a:off x="3323735" y="3368190"/>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MA" sz="2400" b="1" dirty="0">
                  <a:solidFill>
                    <a:srgbClr val="002060"/>
                  </a:solidFill>
                  <a:latin typeface="Sakkal Majalla" panose="02000000000000000000" pitchFamily="2" charset="-78"/>
                  <a:cs typeface="Sakkal Majalla" panose="02000000000000000000" pitchFamily="2" charset="-78"/>
                </a:rPr>
                <a:t>التعزيز</a:t>
              </a:r>
              <a:endParaRPr lang="fr-FR" sz="2400" b="1" dirty="0">
                <a:solidFill>
                  <a:srgbClr val="002060"/>
                </a:solidFill>
                <a:latin typeface="Sakkal Majalla" panose="02000000000000000000" pitchFamily="2" charset="-78"/>
                <a:cs typeface="Sakkal Majalla" panose="02000000000000000000" pitchFamily="2" charset="-78"/>
              </a:endParaRPr>
            </a:p>
          </p:txBody>
        </p:sp>
        <p:sp>
          <p:nvSpPr>
            <p:cNvPr id="16" name="Oval 111">
              <a:extLst>
                <a:ext uri="{FF2B5EF4-FFF2-40B4-BE49-F238E27FC236}">
                  <a16:creationId xmlns:a16="http://schemas.microsoft.com/office/drawing/2014/main" id="{97B06B5C-6CD4-40F9-83F5-8D298F43DCDD}"/>
                </a:ext>
              </a:extLst>
            </p:cNvPr>
            <p:cNvSpPr/>
            <p:nvPr/>
          </p:nvSpPr>
          <p:spPr bwMode="ltGray">
            <a:xfrm>
              <a:off x="6282039" y="3368190"/>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lvl="0" algn="ctr"/>
              <a:r>
                <a:rPr lang="ar-MA" altLang="fr-FR" sz="2400" b="1" dirty="0" smtClean="0">
                  <a:solidFill>
                    <a:srgbClr val="002060"/>
                  </a:solidFill>
                  <a:latin typeface="Sakkal Majalla" panose="02000000000000000000" pitchFamily="2" charset="-78"/>
                  <a:cs typeface="Sakkal Majalla" panose="02000000000000000000" pitchFamily="2" charset="-78"/>
                </a:rPr>
                <a:t>التنقل</a:t>
              </a:r>
              <a:endParaRPr lang="fr-FR" sz="2400" b="1" dirty="0">
                <a:solidFill>
                  <a:srgbClr val="002060"/>
                </a:solidFill>
                <a:latin typeface="Sakkal Majalla" panose="02000000000000000000" pitchFamily="2" charset="-78"/>
                <a:cs typeface="Sakkal Majalla" panose="02000000000000000000" pitchFamily="2" charset="-78"/>
              </a:endParaRPr>
            </a:p>
          </p:txBody>
        </p:sp>
        <p:sp>
          <p:nvSpPr>
            <p:cNvPr id="17" name="Oval 112">
              <a:extLst>
                <a:ext uri="{FF2B5EF4-FFF2-40B4-BE49-F238E27FC236}">
                  <a16:creationId xmlns:a16="http://schemas.microsoft.com/office/drawing/2014/main" id="{8ED028EB-C6E0-4E49-8029-B17B2FCBFB4E}"/>
                </a:ext>
              </a:extLst>
            </p:cNvPr>
            <p:cNvSpPr/>
            <p:nvPr/>
          </p:nvSpPr>
          <p:spPr bwMode="ltGray">
            <a:xfrm>
              <a:off x="3323734" y="4582945"/>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ar-MA" sz="100" b="1" dirty="0" smtClean="0">
                <a:solidFill>
                  <a:srgbClr val="002060"/>
                </a:solidFill>
                <a:latin typeface="Sakkal Majalla" panose="02000000000000000000" pitchFamily="2" charset="-78"/>
                <a:cs typeface="Sakkal Majalla" panose="02000000000000000000" pitchFamily="2" charset="-78"/>
              </a:endParaRPr>
            </a:p>
            <a:p>
              <a:pPr marL="0" marR="0" lvl="0" indent="0" algn="r" defTabSz="914400" eaLnBrk="1" fontAlgn="auto" latinLnBrk="0" hangingPunct="1">
                <a:lnSpc>
                  <a:spcPct val="100000"/>
                </a:lnSpc>
                <a:spcBef>
                  <a:spcPts val="0"/>
                </a:spcBef>
                <a:spcAft>
                  <a:spcPts val="0"/>
                </a:spcAft>
                <a:buClrTx/>
                <a:buSzTx/>
                <a:buFontTx/>
                <a:buNone/>
                <a:tabLst/>
                <a:defRPr/>
              </a:pPr>
              <a:r>
                <a:rPr lang="ar-MA" sz="2400" b="1" dirty="0" smtClean="0">
                  <a:solidFill>
                    <a:srgbClr val="002060"/>
                  </a:solidFill>
                  <a:latin typeface="Sakkal Majalla" panose="02000000000000000000" pitchFamily="2" charset="-78"/>
                  <a:cs typeface="Sakkal Majalla" panose="02000000000000000000" pitchFamily="2" charset="-78"/>
                </a:rPr>
                <a:t>التخطيط</a:t>
              </a:r>
              <a:endParaRPr lang="fr-FR" sz="2400" b="1" dirty="0">
                <a:solidFill>
                  <a:srgbClr val="002060"/>
                </a:solidFill>
                <a:latin typeface="Sakkal Majalla" panose="02000000000000000000" pitchFamily="2" charset="-78"/>
                <a:cs typeface="Sakkal Majalla" panose="02000000000000000000" pitchFamily="2" charset="-78"/>
              </a:endParaRPr>
            </a:p>
          </p:txBody>
        </p:sp>
        <p:sp>
          <p:nvSpPr>
            <p:cNvPr id="18" name="Oval 113">
              <a:extLst>
                <a:ext uri="{FF2B5EF4-FFF2-40B4-BE49-F238E27FC236}">
                  <a16:creationId xmlns:a16="http://schemas.microsoft.com/office/drawing/2014/main" id="{1F516FB3-CFA5-4D55-851E-B67B66A73557}"/>
                </a:ext>
              </a:extLst>
            </p:cNvPr>
            <p:cNvSpPr/>
            <p:nvPr/>
          </p:nvSpPr>
          <p:spPr bwMode="ltGray">
            <a:xfrm>
              <a:off x="6282039" y="4582945"/>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1" u="none" strike="noStrike" kern="0" cap="none" spc="0" normalizeH="0" baseline="0" noProof="0" dirty="0">
                <a:ln>
                  <a:noFill/>
                </a:ln>
                <a:solidFill>
                  <a:srgbClr val="5AB4C1"/>
                </a:solidFill>
                <a:effectLst/>
                <a:uLnTx/>
                <a:uFillTx/>
                <a:latin typeface="Georgia" pitchFamily="18" charset="0"/>
                <a:cs typeface="+mn-cs"/>
              </a:endParaRPr>
            </a:p>
          </p:txBody>
        </p:sp>
        <p:sp>
          <p:nvSpPr>
            <p:cNvPr id="19" name="Oval 114">
              <a:extLst>
                <a:ext uri="{FF2B5EF4-FFF2-40B4-BE49-F238E27FC236}">
                  <a16:creationId xmlns:a16="http://schemas.microsoft.com/office/drawing/2014/main" id="{1D7D0DBF-9CCB-44C2-8C1C-D70B1E894C1A}"/>
                </a:ext>
              </a:extLst>
            </p:cNvPr>
            <p:cNvSpPr/>
            <p:nvPr/>
          </p:nvSpPr>
          <p:spPr bwMode="ltGray">
            <a:xfrm>
              <a:off x="4189230" y="5482945"/>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MA" sz="2800" b="1" dirty="0">
                  <a:solidFill>
                    <a:srgbClr val="002060"/>
                  </a:solidFill>
                  <a:latin typeface="Sakkal Majalla" panose="02000000000000000000" pitchFamily="2" charset="-78"/>
                  <a:cs typeface="Sakkal Majalla" panose="02000000000000000000" pitchFamily="2" charset="-78"/>
                </a:rPr>
                <a:t>التنمية</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20" name="Oval 115">
              <a:extLst>
                <a:ext uri="{FF2B5EF4-FFF2-40B4-BE49-F238E27FC236}">
                  <a16:creationId xmlns:a16="http://schemas.microsoft.com/office/drawing/2014/main" id="{0B3DC68C-742B-40E5-9436-699A5665EFA4}"/>
                </a:ext>
              </a:extLst>
            </p:cNvPr>
            <p:cNvSpPr/>
            <p:nvPr/>
          </p:nvSpPr>
          <p:spPr bwMode="ltGray">
            <a:xfrm>
              <a:off x="5429644" y="5482945"/>
              <a:ext cx="900000" cy="900000"/>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lvl="0" algn="ctr"/>
              <a:r>
                <a:rPr lang="ar-MA" altLang="fr-FR" sz="2800" b="1" dirty="0" smtClean="0">
                  <a:solidFill>
                    <a:srgbClr val="002060"/>
                  </a:solidFill>
                  <a:latin typeface="Sakkal Majalla" panose="02000000000000000000" pitchFamily="2" charset="-78"/>
                  <a:cs typeface="Sakkal Majalla" panose="02000000000000000000" pitchFamily="2" charset="-78"/>
                </a:rPr>
                <a:t>الشغل</a:t>
              </a:r>
              <a:endParaRPr lang="fr-FR" sz="2800" b="1" dirty="0">
                <a:solidFill>
                  <a:srgbClr val="002060"/>
                </a:solidFill>
                <a:latin typeface="Sakkal Majalla" panose="02000000000000000000" pitchFamily="2" charset="-78"/>
                <a:cs typeface="Sakkal Majalla" panose="02000000000000000000" pitchFamily="2" charset="-78"/>
              </a:endParaRPr>
            </a:p>
          </p:txBody>
        </p:sp>
        <p:sp>
          <p:nvSpPr>
            <p:cNvPr id="23" name="Oval 118">
              <a:extLst>
                <a:ext uri="{FF2B5EF4-FFF2-40B4-BE49-F238E27FC236}">
                  <a16:creationId xmlns:a16="http://schemas.microsoft.com/office/drawing/2014/main" id="{68CC4CFF-8227-4A56-B90C-1F244158B974}"/>
                </a:ext>
              </a:extLst>
            </p:cNvPr>
            <p:cNvSpPr/>
            <p:nvPr/>
          </p:nvSpPr>
          <p:spPr bwMode="ltGray">
            <a:xfrm>
              <a:off x="4410596" y="3564607"/>
              <a:ext cx="1714321" cy="1714321"/>
            </a:xfrm>
            <a:prstGeom prst="ellipse">
              <a:avLst/>
            </a:prstGeom>
            <a:solidFill>
              <a:srgbClr val="EEECE1"/>
            </a:solidFill>
            <a:ln w="28575" cap="flat" cmpd="sng" algn="ctr">
              <a:solidFill>
                <a:srgbClr val="EEECE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1" u="none" strike="noStrike" kern="0" cap="none" spc="0" normalizeH="0" baseline="0" noProof="0">
                <a:ln>
                  <a:noFill/>
                </a:ln>
                <a:solidFill>
                  <a:srgbClr val="968C6D"/>
                </a:solidFill>
                <a:effectLst/>
                <a:uLnTx/>
                <a:uFillTx/>
                <a:latin typeface="Georgia" pitchFamily="18" charset="0"/>
                <a:cs typeface="+mn-cs"/>
              </a:endParaRPr>
            </a:p>
          </p:txBody>
        </p:sp>
        <p:sp>
          <p:nvSpPr>
            <p:cNvPr id="24" name="Oval 119">
              <a:extLst>
                <a:ext uri="{FF2B5EF4-FFF2-40B4-BE49-F238E27FC236}">
                  <a16:creationId xmlns:a16="http://schemas.microsoft.com/office/drawing/2014/main" id="{FC6EFAAC-BE8B-4D9E-999F-A767ECEE5D9E}"/>
                </a:ext>
              </a:extLst>
            </p:cNvPr>
            <p:cNvSpPr/>
            <p:nvPr/>
          </p:nvSpPr>
          <p:spPr bwMode="ltGray">
            <a:xfrm>
              <a:off x="4486796" y="3640807"/>
              <a:ext cx="1561921" cy="1561921"/>
            </a:xfrm>
            <a:prstGeom prst="ellipse">
              <a:avLst/>
            </a:prstGeom>
            <a:solidFill>
              <a:srgbClr val="EEECE1"/>
            </a:solidFill>
            <a:ln w="28575" cap="flat" cmpd="sng" algn="ctr">
              <a:solidFill>
                <a:srgbClr val="968C6D"/>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900"/>
                </a:spcAft>
                <a:buClrTx/>
                <a:buSzTx/>
                <a:buFontTx/>
                <a:buNone/>
                <a:tabLst/>
                <a:defRPr/>
              </a:pPr>
              <a:endParaRPr kumimoji="0" lang="fr-FR" sz="1200" b="1" i="1" u="none" strike="noStrike" kern="0" cap="none" spc="0" normalizeH="0" baseline="0" noProof="0">
                <a:ln>
                  <a:noFill/>
                </a:ln>
                <a:solidFill>
                  <a:srgbClr val="FF0000"/>
                </a:solidFill>
                <a:effectLst/>
                <a:uLnTx/>
                <a:uFillTx/>
                <a:latin typeface="Georgia" pitchFamily="18" charset="0"/>
                <a:cs typeface="+mn-cs"/>
              </a:endParaRPr>
            </a:p>
          </p:txBody>
        </p:sp>
      </p:grpSp>
      <p:sp>
        <p:nvSpPr>
          <p:cNvPr id="2" name="Rectangle 1"/>
          <p:cNvSpPr/>
          <p:nvPr/>
        </p:nvSpPr>
        <p:spPr>
          <a:xfrm>
            <a:off x="5034118" y="3245537"/>
            <a:ext cx="1960796" cy="1446550"/>
          </a:xfrm>
          <a:prstGeom prst="rect">
            <a:avLst/>
          </a:prstGeom>
        </p:spPr>
        <p:txBody>
          <a:bodyPr wrap="square">
            <a:spAutoFit/>
          </a:bodyPr>
          <a:lstStyle/>
          <a:p>
            <a:pPr lvl="0" algn="ctr">
              <a:lnSpc>
                <a:spcPct val="100000"/>
              </a:lnSpc>
            </a:pPr>
            <a:r>
              <a:rPr lang="ar-MA" sz="2200" b="1" dirty="0">
                <a:latin typeface="Sakkal Majalla" panose="02000000000000000000" pitchFamily="2" charset="-78"/>
                <a:cs typeface="Sakkal Majalla" panose="02000000000000000000" pitchFamily="2" charset="-78"/>
              </a:rPr>
              <a:t>تشكل المحطات الطرقية للمسافرين</a:t>
            </a:r>
            <a:endParaRPr lang="fr-FR" sz="2200" b="1" dirty="0">
              <a:latin typeface="Sakkal Majalla" panose="02000000000000000000" pitchFamily="2" charset="-78"/>
              <a:cs typeface="Sakkal Majalla" panose="02000000000000000000" pitchFamily="2" charset="-78"/>
            </a:endParaRPr>
          </a:p>
          <a:p>
            <a:pPr lvl="0" algn="ctr">
              <a:lnSpc>
                <a:spcPct val="100000"/>
              </a:lnSpc>
            </a:pPr>
            <a:r>
              <a:rPr lang="ar-MA" altLang="fr-FR" sz="2200" b="1" dirty="0">
                <a:latin typeface="Sakkal Majalla" panose="02000000000000000000" pitchFamily="2" charset="-78"/>
                <a:cs typeface="Sakkal Majalla" panose="02000000000000000000" pitchFamily="2" charset="-78"/>
              </a:rPr>
              <a:t>حلقة وصل أساسية في نظام  النقل</a:t>
            </a:r>
            <a:endParaRPr lang="fr-FR" sz="2200" b="1" dirty="0">
              <a:latin typeface="Sakkal Majalla" panose="02000000000000000000" pitchFamily="2" charset="-78"/>
              <a:cs typeface="Sakkal Majalla" panose="02000000000000000000" pitchFamily="2" charset="-78"/>
            </a:endParaRPr>
          </a:p>
        </p:txBody>
      </p:sp>
      <p:sp>
        <p:nvSpPr>
          <p:cNvPr id="34" name="Rectangle 33"/>
          <p:cNvSpPr/>
          <p:nvPr/>
        </p:nvSpPr>
        <p:spPr>
          <a:xfrm>
            <a:off x="7619155" y="4251043"/>
            <a:ext cx="1498247" cy="461665"/>
          </a:xfrm>
          <a:prstGeom prst="rect">
            <a:avLst/>
          </a:prstGeom>
        </p:spPr>
        <p:txBody>
          <a:bodyPr wrap="square">
            <a:spAutoFit/>
          </a:bodyPr>
          <a:lstStyle/>
          <a:p>
            <a:pPr lvl="0"/>
            <a:r>
              <a:rPr lang="ar-MA" altLang="fr-FR" sz="2400" b="1" dirty="0">
                <a:solidFill>
                  <a:srgbClr val="002060"/>
                </a:solidFill>
                <a:latin typeface="Sakkal Majalla" panose="02000000000000000000" pitchFamily="2" charset="-78"/>
                <a:cs typeface="Sakkal Majalla" panose="02000000000000000000" pitchFamily="2" charset="-78"/>
              </a:rPr>
              <a:t>الخدمات</a:t>
            </a:r>
            <a:endParaRPr lang="fr-FR" sz="2400" b="1" dirty="0">
              <a:solidFill>
                <a:srgbClr val="002060"/>
              </a:solidFill>
              <a:latin typeface="Sakkal Majalla" panose="02000000000000000000" pitchFamily="2" charset="-78"/>
              <a:cs typeface="Sakkal Majalla" panose="02000000000000000000" pitchFamily="2" charset="-78"/>
            </a:endParaRPr>
          </a:p>
        </p:txBody>
      </p:sp>
      <p:grpSp>
        <p:nvGrpSpPr>
          <p:cNvPr id="35" name="Group 150">
            <a:extLst>
              <a:ext uri="{FF2B5EF4-FFF2-40B4-BE49-F238E27FC236}">
                <a16:creationId xmlns:a16="http://schemas.microsoft.com/office/drawing/2014/main" id="{FB45E0EF-CA4F-4D02-A380-EFCA2223E778}"/>
              </a:ext>
            </a:extLst>
          </p:cNvPr>
          <p:cNvGrpSpPr/>
          <p:nvPr/>
        </p:nvGrpSpPr>
        <p:grpSpPr>
          <a:xfrm>
            <a:off x="100463" y="2339481"/>
            <a:ext cx="3911668" cy="302830"/>
            <a:chOff x="568294" y="3118796"/>
            <a:chExt cx="2919912" cy="302830"/>
          </a:xfrm>
        </p:grpSpPr>
        <p:sp>
          <p:nvSpPr>
            <p:cNvPr id="36" name="Freeform 153">
              <a:extLst>
                <a:ext uri="{FF2B5EF4-FFF2-40B4-BE49-F238E27FC236}">
                  <a16:creationId xmlns:a16="http://schemas.microsoft.com/office/drawing/2014/main" id="{F0E58731-B6B7-4065-B99C-0D12693F6508}"/>
                </a:ext>
              </a:extLst>
            </p:cNvPr>
            <p:cNvSpPr/>
            <p:nvPr/>
          </p:nvSpPr>
          <p:spPr>
            <a:xfrm flipH="1">
              <a:off x="568294" y="3118796"/>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rgbClr val="53C3CD"/>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eorgia" pitchFamily="18" charset="0"/>
                <a:cs typeface="+mn-cs"/>
              </a:endParaRPr>
            </a:p>
          </p:txBody>
        </p:sp>
        <p:sp>
          <p:nvSpPr>
            <p:cNvPr id="37" name="Rectangle 10">
              <a:extLst>
                <a:ext uri="{FF2B5EF4-FFF2-40B4-BE49-F238E27FC236}">
                  <a16:creationId xmlns:a16="http://schemas.microsoft.com/office/drawing/2014/main" id="{58EB8A5A-BC10-4457-8B68-2A5BC4E5F62A}"/>
                </a:ext>
              </a:extLst>
            </p:cNvPr>
            <p:cNvSpPr>
              <a:spLocks noChangeArrowheads="1"/>
            </p:cNvSpPr>
            <p:nvPr/>
          </p:nvSpPr>
          <p:spPr bwMode="auto">
            <a:xfrm>
              <a:off x="581129" y="3206182"/>
              <a:ext cx="2554719"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798513" eaLnBrk="0" fontAlgn="auto" latinLnBrk="0" hangingPunct="0">
                <a:lnSpc>
                  <a:spcPct val="100000"/>
                </a:lnSpc>
                <a:spcBef>
                  <a:spcPts val="0"/>
                </a:spcBef>
                <a:spcAft>
                  <a:spcPts val="200"/>
                </a:spcAft>
                <a:buClrTx/>
                <a:buSzTx/>
                <a:buFontTx/>
                <a:buNone/>
                <a:tabLst/>
                <a:defRPr/>
              </a:pPr>
              <a:endParaRPr kumimoji="0" lang="fr-FR" sz="1400" b="1" i="1" u="none" strike="noStrike" kern="0" cap="none" spc="0" normalizeH="0" baseline="0" noProof="0" dirty="0">
                <a:ln>
                  <a:noFill/>
                </a:ln>
                <a:solidFill>
                  <a:prstClr val="white">
                    <a:lumMod val="50000"/>
                  </a:prstClr>
                </a:solidFill>
                <a:effectLst/>
                <a:uLnTx/>
                <a:uFillTx/>
                <a:latin typeface="Georgia" pitchFamily="18" charset="0"/>
                <a:cs typeface="Arial" charset="0"/>
              </a:endParaRPr>
            </a:p>
          </p:txBody>
        </p:sp>
      </p:grpSp>
      <p:sp>
        <p:nvSpPr>
          <p:cNvPr id="38" name="Rectangle 37"/>
          <p:cNvSpPr/>
          <p:nvPr/>
        </p:nvSpPr>
        <p:spPr>
          <a:xfrm>
            <a:off x="-202374" y="2346910"/>
            <a:ext cx="3928694" cy="461665"/>
          </a:xfrm>
          <a:prstGeom prst="rect">
            <a:avLst/>
          </a:prstGeom>
        </p:spPr>
        <p:txBody>
          <a:bodyPr wrap="square">
            <a:spAutoFit/>
          </a:bodyPr>
          <a:lstStyle/>
          <a:p>
            <a:pPr lvl="0" algn="ctr" rtl="1"/>
            <a:r>
              <a:rPr lang="ar-MA" altLang="fr-FR" sz="2400" b="1" dirty="0" smtClean="0">
                <a:solidFill>
                  <a:srgbClr val="002060"/>
                </a:solidFill>
                <a:latin typeface="Sakkal Majalla" panose="02000000000000000000" pitchFamily="2" charset="-78"/>
                <a:cs typeface="Sakkal Majalla" panose="02000000000000000000" pitchFamily="2" charset="-78"/>
              </a:rPr>
              <a:t>الانشطة </a:t>
            </a:r>
            <a:r>
              <a:rPr lang="ar-MA" altLang="fr-FR" sz="2400" b="1" dirty="0">
                <a:solidFill>
                  <a:srgbClr val="002060"/>
                </a:solidFill>
                <a:latin typeface="Sakkal Majalla" panose="02000000000000000000" pitchFamily="2" charset="-78"/>
                <a:cs typeface="Sakkal Majalla" panose="02000000000000000000" pitchFamily="2" charset="-78"/>
              </a:rPr>
              <a:t>الاقتصادية  </a:t>
            </a:r>
            <a:r>
              <a:rPr lang="ar-MA" altLang="fr-FR" sz="2400" b="1" dirty="0" smtClean="0">
                <a:solidFill>
                  <a:srgbClr val="002060"/>
                </a:solidFill>
                <a:latin typeface="Sakkal Majalla" panose="02000000000000000000" pitchFamily="2" charset="-78"/>
                <a:cs typeface="Sakkal Majalla" panose="02000000000000000000" pitchFamily="2" charset="-78"/>
              </a:rPr>
              <a:t>المجاورة</a:t>
            </a:r>
            <a:r>
              <a:rPr lang="fr-FR" altLang="fr-FR" sz="2400" b="1" dirty="0" smtClean="0">
                <a:solidFill>
                  <a:srgbClr val="002060"/>
                </a:solidFill>
                <a:latin typeface="Sakkal Majalla" panose="02000000000000000000" pitchFamily="2" charset="-78"/>
                <a:cs typeface="Sakkal Majalla" panose="02000000000000000000" pitchFamily="2" charset="-78"/>
              </a:rPr>
              <a:t>  </a:t>
            </a:r>
            <a:r>
              <a:rPr lang="ar-MA" altLang="fr-FR" sz="2400" b="1" dirty="0" smtClean="0">
                <a:solidFill>
                  <a:srgbClr val="002060"/>
                </a:solidFill>
                <a:latin typeface="Sakkal Majalla" panose="02000000000000000000" pitchFamily="2" charset="-78"/>
                <a:cs typeface="Sakkal Majalla" panose="02000000000000000000" pitchFamily="2" charset="-78"/>
              </a:rPr>
              <a:t> للمحطة</a:t>
            </a:r>
            <a:endParaRPr lang="fr-FR" sz="2400" b="1" dirty="0">
              <a:solidFill>
                <a:srgbClr val="002060"/>
              </a:solidFill>
              <a:latin typeface="Sakkal Majalla" panose="02000000000000000000" pitchFamily="2" charset="-78"/>
              <a:cs typeface="Sakkal Majalla" panose="02000000000000000000" pitchFamily="2" charset="-78"/>
            </a:endParaRPr>
          </a:p>
        </p:txBody>
      </p:sp>
      <p:grpSp>
        <p:nvGrpSpPr>
          <p:cNvPr id="43" name="Group 176">
            <a:extLst>
              <a:ext uri="{FF2B5EF4-FFF2-40B4-BE49-F238E27FC236}">
                <a16:creationId xmlns:a16="http://schemas.microsoft.com/office/drawing/2014/main" id="{1B24032F-60D2-44D1-8A36-A7A8DA8A8BC9}"/>
              </a:ext>
            </a:extLst>
          </p:cNvPr>
          <p:cNvGrpSpPr/>
          <p:nvPr/>
        </p:nvGrpSpPr>
        <p:grpSpPr>
          <a:xfrm>
            <a:off x="234676" y="4144289"/>
            <a:ext cx="3142285" cy="895722"/>
            <a:chOff x="549993" y="4901133"/>
            <a:chExt cx="3142285" cy="895722"/>
          </a:xfrm>
        </p:grpSpPr>
        <p:sp>
          <p:nvSpPr>
            <p:cNvPr id="44" name="Freeform 163">
              <a:extLst>
                <a:ext uri="{FF2B5EF4-FFF2-40B4-BE49-F238E27FC236}">
                  <a16:creationId xmlns:a16="http://schemas.microsoft.com/office/drawing/2014/main" id="{774824D8-2E4F-47A4-BB5D-1D153BA1C8B1}"/>
                </a:ext>
              </a:extLst>
            </p:cNvPr>
            <p:cNvSpPr/>
            <p:nvPr/>
          </p:nvSpPr>
          <p:spPr>
            <a:xfrm flipH="1" flipV="1">
              <a:off x="626588" y="5584603"/>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1">
                  <a:lumMod val="60000"/>
                  <a:lumOff val="40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eorgia" pitchFamily="18" charset="0"/>
                <a:cs typeface="+mn-cs"/>
              </a:endParaRPr>
            </a:p>
          </p:txBody>
        </p:sp>
        <p:sp>
          <p:nvSpPr>
            <p:cNvPr id="45" name="Rectangle 10">
              <a:extLst>
                <a:ext uri="{FF2B5EF4-FFF2-40B4-BE49-F238E27FC236}">
                  <a16:creationId xmlns:a16="http://schemas.microsoft.com/office/drawing/2014/main" id="{B87A39BD-DEE8-4C52-A8F8-EEF46AB74A3D}"/>
                </a:ext>
              </a:extLst>
            </p:cNvPr>
            <p:cNvSpPr>
              <a:spLocks noChangeArrowheads="1"/>
            </p:cNvSpPr>
            <p:nvPr/>
          </p:nvSpPr>
          <p:spPr bwMode="auto">
            <a:xfrm>
              <a:off x="549993" y="4901133"/>
              <a:ext cx="3142285"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ar-SA" altLang="fr-FR" sz="2400" b="1" dirty="0">
                  <a:solidFill>
                    <a:srgbClr val="002060"/>
                  </a:solidFill>
                  <a:latin typeface="Sakkal Majalla" panose="02000000000000000000" pitchFamily="2" charset="-78"/>
                  <a:cs typeface="Sakkal Majalla" panose="02000000000000000000" pitchFamily="2" charset="-78"/>
                </a:rPr>
                <a:t>إحداث تأثيرات هيكلية على</a:t>
              </a:r>
              <a:r>
                <a:rPr lang="ar-MA" altLang="fr-FR" sz="2400" b="1" dirty="0">
                  <a:solidFill>
                    <a:srgbClr val="002060"/>
                  </a:solidFill>
                  <a:latin typeface="Sakkal Majalla" panose="02000000000000000000" pitchFamily="2" charset="-78"/>
                  <a:cs typeface="Sakkal Majalla" panose="02000000000000000000" pitchFamily="2" charset="-78"/>
                </a:rPr>
                <a:t> </a:t>
              </a:r>
              <a:r>
                <a:rPr lang="ar-SA" altLang="fr-FR" sz="2400" b="1" dirty="0">
                  <a:solidFill>
                    <a:srgbClr val="002060"/>
                  </a:solidFill>
                  <a:latin typeface="Sakkal Majalla" panose="02000000000000000000" pitchFamily="2" charset="-78"/>
                  <a:cs typeface="Sakkal Majalla" panose="02000000000000000000" pitchFamily="2" charset="-78"/>
                </a:rPr>
                <a:t>كل من تخطيط المدن وتنظيم </a:t>
              </a:r>
              <a:r>
                <a:rPr lang="ar-MA" altLang="fr-FR" sz="2400" b="1" dirty="0">
                  <a:solidFill>
                    <a:srgbClr val="002060"/>
                  </a:solidFill>
                  <a:latin typeface="Sakkal Majalla" panose="02000000000000000000" pitchFamily="2" charset="-78"/>
                  <a:cs typeface="Sakkal Majalla" panose="02000000000000000000" pitchFamily="2" charset="-78"/>
                </a:rPr>
                <a:t>قطاع </a:t>
              </a:r>
              <a:r>
                <a:rPr lang="ar-SA" altLang="fr-FR" sz="2400" b="1" dirty="0">
                  <a:solidFill>
                    <a:srgbClr val="002060"/>
                  </a:solidFill>
                  <a:latin typeface="Sakkal Majalla" panose="02000000000000000000" pitchFamily="2" charset="-78"/>
                  <a:cs typeface="Sakkal Majalla" panose="02000000000000000000" pitchFamily="2" charset="-78"/>
                </a:rPr>
                <a:t>النقل</a:t>
              </a:r>
              <a:endParaRPr lang="fr-FR" sz="2400" b="1" dirty="0">
                <a:solidFill>
                  <a:srgbClr val="002060"/>
                </a:solidFill>
                <a:latin typeface="Sakkal Majalla" panose="02000000000000000000" pitchFamily="2" charset="-78"/>
                <a:cs typeface="Sakkal Majalla" panose="02000000000000000000" pitchFamily="2" charset="-78"/>
              </a:endParaRPr>
            </a:p>
          </p:txBody>
        </p:sp>
      </p:grpSp>
      <p:grpSp>
        <p:nvGrpSpPr>
          <p:cNvPr id="46" name="Group 194">
            <a:extLst>
              <a:ext uri="{FF2B5EF4-FFF2-40B4-BE49-F238E27FC236}">
                <a16:creationId xmlns:a16="http://schemas.microsoft.com/office/drawing/2014/main" id="{82162F5F-46A2-4A4A-981A-4CC53A071898}"/>
              </a:ext>
            </a:extLst>
          </p:cNvPr>
          <p:cNvGrpSpPr/>
          <p:nvPr/>
        </p:nvGrpSpPr>
        <p:grpSpPr>
          <a:xfrm>
            <a:off x="8788837" y="4396413"/>
            <a:ext cx="3177217" cy="887422"/>
            <a:chOff x="7073589" y="5099892"/>
            <a:chExt cx="3177217" cy="887422"/>
          </a:xfrm>
        </p:grpSpPr>
        <p:sp>
          <p:nvSpPr>
            <p:cNvPr id="47" name="Freeform 189">
              <a:extLst>
                <a:ext uri="{FF2B5EF4-FFF2-40B4-BE49-F238E27FC236}">
                  <a16:creationId xmlns:a16="http://schemas.microsoft.com/office/drawing/2014/main" id="{CDCC7838-E870-4D5F-AC4D-D929CA86F217}"/>
                </a:ext>
              </a:extLst>
            </p:cNvPr>
            <p:cNvSpPr/>
            <p:nvPr/>
          </p:nvSpPr>
          <p:spPr>
            <a:xfrm flipV="1">
              <a:off x="7182039" y="5541220"/>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rgbClr val="5AB4C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eorgia" pitchFamily="18" charset="0"/>
                <a:cs typeface="+mn-cs"/>
              </a:endParaRPr>
            </a:p>
          </p:txBody>
        </p:sp>
        <p:sp>
          <p:nvSpPr>
            <p:cNvPr id="48" name="Rectangle 10">
              <a:extLst>
                <a:ext uri="{FF2B5EF4-FFF2-40B4-BE49-F238E27FC236}">
                  <a16:creationId xmlns:a16="http://schemas.microsoft.com/office/drawing/2014/main" id="{15FE5C4E-D498-4C20-94EF-4B9D0C2F9984}"/>
                </a:ext>
              </a:extLst>
            </p:cNvPr>
            <p:cNvSpPr>
              <a:spLocks noChangeArrowheads="1"/>
            </p:cNvSpPr>
            <p:nvPr/>
          </p:nvSpPr>
          <p:spPr bwMode="auto">
            <a:xfrm>
              <a:off x="7073589" y="5099892"/>
              <a:ext cx="3177217" cy="8874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98513" rtl="1" eaLnBrk="0" hangingPunct="0">
                <a:spcAft>
                  <a:spcPts val="200"/>
                </a:spcAft>
                <a:defRPr/>
              </a:pPr>
              <a:r>
                <a:rPr lang="ar-MA" altLang="fr-FR" sz="2400" b="1" dirty="0" smtClean="0">
                  <a:solidFill>
                    <a:srgbClr val="002060"/>
                  </a:solidFill>
                  <a:latin typeface="Sakkal Majalla" panose="02000000000000000000" pitchFamily="2" charset="-78"/>
                  <a:cs typeface="Sakkal Majalla" panose="02000000000000000000" pitchFamily="2" charset="-78"/>
                </a:rPr>
                <a:t> تقديم خدمات </a:t>
              </a:r>
              <a:r>
                <a:rPr lang="ar-MA" altLang="fr-FR" sz="2400" b="1" dirty="0">
                  <a:solidFill>
                    <a:srgbClr val="002060"/>
                  </a:solidFill>
                  <a:latin typeface="Sakkal Majalla" panose="02000000000000000000" pitchFamily="2" charset="-78"/>
                  <a:cs typeface="Sakkal Majalla" panose="02000000000000000000" pitchFamily="2" charset="-78"/>
                </a:rPr>
                <a:t>على مستوى المحلات </a:t>
              </a:r>
              <a:r>
                <a:rPr lang="ar-MA" altLang="fr-FR" sz="2400" b="1" dirty="0" smtClean="0">
                  <a:solidFill>
                    <a:srgbClr val="002060"/>
                  </a:solidFill>
                  <a:latin typeface="Sakkal Majalla" panose="02000000000000000000" pitchFamily="2" charset="-78"/>
                  <a:cs typeface="Sakkal Majalla" panose="02000000000000000000" pitchFamily="2" charset="-78"/>
                </a:rPr>
                <a:t>التجارية المتواجدة بالمحطة</a:t>
              </a:r>
              <a:endParaRPr lang="fr-FR" sz="2400" b="1" dirty="0">
                <a:solidFill>
                  <a:srgbClr val="002060"/>
                </a:solidFill>
                <a:latin typeface="Sakkal Majalla" panose="02000000000000000000" pitchFamily="2" charset="-78"/>
                <a:cs typeface="Sakkal Majalla" panose="02000000000000000000" pitchFamily="2" charset="-78"/>
              </a:endParaRPr>
            </a:p>
            <a:p>
              <a:pPr marL="0" marR="0" lvl="0" indent="0" algn="r" defTabSz="798513" eaLnBrk="0" fontAlgn="auto" latinLnBrk="0" hangingPunct="0">
                <a:lnSpc>
                  <a:spcPct val="100000"/>
                </a:lnSpc>
                <a:spcBef>
                  <a:spcPts val="0"/>
                </a:spcBef>
                <a:spcAft>
                  <a:spcPts val="200"/>
                </a:spcAft>
                <a:buClrTx/>
                <a:buSzTx/>
                <a:buFontTx/>
                <a:buNone/>
                <a:tabLst/>
                <a:defRPr/>
              </a:pPr>
              <a:r>
                <a:rPr kumimoji="0" lang="fr-FR" sz="800" b="0" i="0" u="none" strike="noStrike" kern="0" cap="none" spc="0" normalizeH="0" baseline="0" noProof="0" dirty="0" smtClean="0">
                  <a:ln>
                    <a:noFill/>
                  </a:ln>
                  <a:solidFill>
                    <a:srgbClr val="1F497D"/>
                  </a:solidFill>
                  <a:effectLst/>
                  <a:uLnTx/>
                  <a:uFillTx/>
                  <a:latin typeface="Georgia" pitchFamily="18" charset="0"/>
                  <a:cs typeface="Arial" charset="0"/>
                </a:rPr>
                <a:t> </a:t>
              </a:r>
              <a:endParaRPr kumimoji="0" lang="fr-FR" sz="800" b="0" i="0" u="none" strike="noStrike" kern="0" cap="none" spc="0" normalizeH="0" baseline="0" noProof="0" dirty="0">
                <a:ln>
                  <a:noFill/>
                </a:ln>
                <a:solidFill>
                  <a:srgbClr val="1F497D"/>
                </a:solidFill>
                <a:effectLst/>
                <a:uLnTx/>
                <a:uFillTx/>
                <a:latin typeface="Georgia" pitchFamily="18" charset="0"/>
                <a:cs typeface="Arial" charset="0"/>
              </a:endParaRPr>
            </a:p>
          </p:txBody>
        </p:sp>
      </p:grpSp>
      <p:grpSp>
        <p:nvGrpSpPr>
          <p:cNvPr id="49" name="Group 194">
            <a:extLst>
              <a:ext uri="{FF2B5EF4-FFF2-40B4-BE49-F238E27FC236}">
                <a16:creationId xmlns:a16="http://schemas.microsoft.com/office/drawing/2014/main" id="{82162F5F-46A2-4A4A-981A-4CC53A071898}"/>
              </a:ext>
            </a:extLst>
          </p:cNvPr>
          <p:cNvGrpSpPr/>
          <p:nvPr/>
        </p:nvGrpSpPr>
        <p:grpSpPr>
          <a:xfrm>
            <a:off x="7564314" y="5660198"/>
            <a:ext cx="3847361" cy="653580"/>
            <a:chOff x="7182039" y="5099892"/>
            <a:chExt cx="2919912" cy="653580"/>
          </a:xfrm>
        </p:grpSpPr>
        <p:sp>
          <p:nvSpPr>
            <p:cNvPr id="50" name="Freeform 189">
              <a:extLst>
                <a:ext uri="{FF2B5EF4-FFF2-40B4-BE49-F238E27FC236}">
                  <a16:creationId xmlns:a16="http://schemas.microsoft.com/office/drawing/2014/main" id="{CDCC7838-E870-4D5F-AC4D-D929CA86F217}"/>
                </a:ext>
              </a:extLst>
            </p:cNvPr>
            <p:cNvSpPr/>
            <p:nvPr/>
          </p:nvSpPr>
          <p:spPr>
            <a:xfrm flipV="1">
              <a:off x="7182039" y="5541220"/>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rgbClr val="5AB4C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eorgia" pitchFamily="18" charset="0"/>
                <a:cs typeface="+mn-cs"/>
              </a:endParaRPr>
            </a:p>
          </p:txBody>
        </p:sp>
        <p:sp>
          <p:nvSpPr>
            <p:cNvPr id="51" name="Rectangle 10">
              <a:extLst>
                <a:ext uri="{FF2B5EF4-FFF2-40B4-BE49-F238E27FC236}">
                  <a16:creationId xmlns:a16="http://schemas.microsoft.com/office/drawing/2014/main" id="{15FE5C4E-D498-4C20-94EF-4B9D0C2F9984}"/>
                </a:ext>
              </a:extLst>
            </p:cNvPr>
            <p:cNvSpPr>
              <a:spLocks noChangeArrowheads="1"/>
            </p:cNvSpPr>
            <p:nvPr/>
          </p:nvSpPr>
          <p:spPr bwMode="auto">
            <a:xfrm>
              <a:off x="7303364" y="5099892"/>
              <a:ext cx="2716701" cy="5180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98513" eaLnBrk="0" fontAlgn="auto" latinLnBrk="0" hangingPunct="0">
                <a:lnSpc>
                  <a:spcPct val="100000"/>
                </a:lnSpc>
                <a:spcBef>
                  <a:spcPts val="0"/>
                </a:spcBef>
                <a:spcAft>
                  <a:spcPts val="200"/>
                </a:spcAft>
                <a:buClrTx/>
                <a:buSzTx/>
                <a:buFontTx/>
                <a:buNone/>
                <a:tabLst/>
                <a:defRPr/>
              </a:pPr>
              <a:r>
                <a:rPr lang="ar-MA" sz="2400" b="1" dirty="0">
                  <a:solidFill>
                    <a:srgbClr val="002060"/>
                  </a:solidFill>
                  <a:latin typeface="Sakkal Majalla" panose="02000000000000000000" pitchFamily="2" charset="-78"/>
                  <a:cs typeface="Sakkal Majalla" panose="02000000000000000000" pitchFamily="2" charset="-78"/>
                </a:rPr>
                <a:t>توفير </a:t>
              </a:r>
              <a:r>
                <a:rPr lang="ar-MA" sz="2400" b="1" dirty="0" smtClean="0">
                  <a:solidFill>
                    <a:srgbClr val="002060"/>
                  </a:solidFill>
                  <a:latin typeface="Sakkal Majalla" panose="02000000000000000000" pitchFamily="2" charset="-78"/>
                  <a:cs typeface="Sakkal Majalla" panose="02000000000000000000" pitchFamily="2" charset="-78"/>
                </a:rPr>
                <a:t>فرص </a:t>
              </a:r>
              <a:r>
                <a:rPr lang="ar-MA" sz="2400" b="1" dirty="0">
                  <a:solidFill>
                    <a:srgbClr val="002060"/>
                  </a:solidFill>
                  <a:latin typeface="Sakkal Majalla" panose="02000000000000000000" pitchFamily="2" charset="-78"/>
                  <a:cs typeface="Sakkal Majalla" panose="02000000000000000000" pitchFamily="2" charset="-78"/>
                </a:rPr>
                <a:t>شعل مباشرة و غير مباشرة</a:t>
              </a:r>
              <a:endParaRPr lang="fr-FR" sz="2400" b="1" dirty="0">
                <a:solidFill>
                  <a:srgbClr val="002060"/>
                </a:solidFill>
                <a:latin typeface="Sakkal Majalla" panose="02000000000000000000" pitchFamily="2" charset="-78"/>
                <a:cs typeface="Sakkal Majalla" panose="02000000000000000000" pitchFamily="2" charset="-78"/>
              </a:endParaRPr>
            </a:p>
            <a:p>
              <a:pPr marL="0" marR="0" lvl="0" indent="0" algn="r" defTabSz="798513" eaLnBrk="0" fontAlgn="auto" latinLnBrk="0" hangingPunct="0">
                <a:lnSpc>
                  <a:spcPct val="100000"/>
                </a:lnSpc>
                <a:spcBef>
                  <a:spcPts val="0"/>
                </a:spcBef>
                <a:spcAft>
                  <a:spcPts val="200"/>
                </a:spcAft>
                <a:buClrTx/>
                <a:buSzTx/>
                <a:buFontTx/>
                <a:buNone/>
                <a:tabLst/>
                <a:defRPr/>
              </a:pPr>
              <a:r>
                <a:rPr kumimoji="0" lang="fr-FR" sz="800" b="0" i="0" u="none" strike="noStrike" kern="0" cap="none" spc="0" normalizeH="0" baseline="0" noProof="0" dirty="0">
                  <a:ln>
                    <a:noFill/>
                  </a:ln>
                  <a:solidFill>
                    <a:srgbClr val="1F497D"/>
                  </a:solidFill>
                  <a:effectLst/>
                  <a:uLnTx/>
                  <a:uFillTx/>
                  <a:latin typeface="Georgia" pitchFamily="18" charset="0"/>
                  <a:cs typeface="Arial" charset="0"/>
                </a:rPr>
                <a:t> </a:t>
              </a:r>
            </a:p>
          </p:txBody>
        </p:sp>
      </p:grpSp>
      <p:grpSp>
        <p:nvGrpSpPr>
          <p:cNvPr id="52" name="Group 141">
            <a:extLst>
              <a:ext uri="{FF2B5EF4-FFF2-40B4-BE49-F238E27FC236}">
                <a16:creationId xmlns:a16="http://schemas.microsoft.com/office/drawing/2014/main" id="{D647447C-C391-4E74-BB91-5A5BDBF59B2F}"/>
              </a:ext>
            </a:extLst>
          </p:cNvPr>
          <p:cNvGrpSpPr/>
          <p:nvPr/>
        </p:nvGrpSpPr>
        <p:grpSpPr>
          <a:xfrm>
            <a:off x="8265730" y="2334540"/>
            <a:ext cx="3717421" cy="456718"/>
            <a:chOff x="6239212" y="2196455"/>
            <a:chExt cx="2919912" cy="456718"/>
          </a:xfrm>
        </p:grpSpPr>
        <p:sp>
          <p:nvSpPr>
            <p:cNvPr id="53" name="Freeform 82">
              <a:extLst>
                <a:ext uri="{FF2B5EF4-FFF2-40B4-BE49-F238E27FC236}">
                  <a16:creationId xmlns:a16="http://schemas.microsoft.com/office/drawing/2014/main" id="{7A8685A4-F9DA-4383-9E26-21AFB914D324}"/>
                </a:ext>
              </a:extLst>
            </p:cNvPr>
            <p:cNvSpPr/>
            <p:nvPr/>
          </p:nvSpPr>
          <p:spPr>
            <a:xfrm>
              <a:off x="6239212" y="2196455"/>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rgbClr val="53C3CD">
                  <a:lumMod val="60000"/>
                  <a:lumOff val="4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eorgia" pitchFamily="18" charset="0"/>
                <a:cs typeface="+mn-cs"/>
              </a:endParaRPr>
            </a:p>
          </p:txBody>
        </p:sp>
        <p:sp>
          <p:nvSpPr>
            <p:cNvPr id="54" name="Rectangle 10">
              <a:extLst>
                <a:ext uri="{FF2B5EF4-FFF2-40B4-BE49-F238E27FC236}">
                  <a16:creationId xmlns:a16="http://schemas.microsoft.com/office/drawing/2014/main" id="{3717336D-E5BD-43FE-A560-560CC09FCB17}"/>
                </a:ext>
              </a:extLst>
            </p:cNvPr>
            <p:cNvSpPr>
              <a:spLocks noChangeArrowheads="1"/>
            </p:cNvSpPr>
            <p:nvPr/>
          </p:nvSpPr>
          <p:spPr bwMode="auto">
            <a:xfrm>
              <a:off x="6433835" y="2283841"/>
              <a:ext cx="2725289"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ar-MA" sz="2400" b="1" dirty="0">
                  <a:solidFill>
                    <a:srgbClr val="002060"/>
                  </a:solidFill>
                  <a:latin typeface="Sakkal Majalla" panose="02000000000000000000" pitchFamily="2" charset="-78"/>
                  <a:cs typeface="Sakkal Majalla" panose="02000000000000000000" pitchFamily="2" charset="-78"/>
                </a:rPr>
                <a:t>تسهيل تنقل المواطنين عبر ربوع المملكة</a:t>
              </a:r>
              <a:endParaRPr lang="fr-FR" sz="2400" b="1" dirty="0">
                <a:solidFill>
                  <a:srgbClr val="002060"/>
                </a:solidFill>
                <a:latin typeface="Sakkal Majalla" panose="02000000000000000000" pitchFamily="2" charset="-78"/>
                <a:cs typeface="Sakkal Majalla" panose="02000000000000000000" pitchFamily="2" charset="-78"/>
              </a:endParaRPr>
            </a:p>
          </p:txBody>
        </p:sp>
      </p:grpSp>
      <p:grpSp>
        <p:nvGrpSpPr>
          <p:cNvPr id="55" name="Group 176">
            <a:extLst>
              <a:ext uri="{FF2B5EF4-FFF2-40B4-BE49-F238E27FC236}">
                <a16:creationId xmlns:a16="http://schemas.microsoft.com/office/drawing/2014/main" id="{1B24032F-60D2-44D1-8A36-A7A8DA8A8BC9}"/>
              </a:ext>
            </a:extLst>
          </p:cNvPr>
          <p:cNvGrpSpPr/>
          <p:nvPr/>
        </p:nvGrpSpPr>
        <p:grpSpPr>
          <a:xfrm>
            <a:off x="475790" y="5551730"/>
            <a:ext cx="4262696" cy="895722"/>
            <a:chOff x="-570417" y="4901133"/>
            <a:chExt cx="4262696" cy="895722"/>
          </a:xfrm>
        </p:grpSpPr>
        <p:sp>
          <p:nvSpPr>
            <p:cNvPr id="56" name="Freeform 163">
              <a:extLst>
                <a:ext uri="{FF2B5EF4-FFF2-40B4-BE49-F238E27FC236}">
                  <a16:creationId xmlns:a16="http://schemas.microsoft.com/office/drawing/2014/main" id="{774824D8-2E4F-47A4-BB5D-1D153BA1C8B1}"/>
                </a:ext>
              </a:extLst>
            </p:cNvPr>
            <p:cNvSpPr/>
            <p:nvPr/>
          </p:nvSpPr>
          <p:spPr>
            <a:xfrm flipH="1" flipV="1">
              <a:off x="626588" y="5584603"/>
              <a:ext cx="2919912" cy="21225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1">
                  <a:lumMod val="60000"/>
                  <a:lumOff val="40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7" name="Rectangle 10">
              <a:extLst>
                <a:ext uri="{FF2B5EF4-FFF2-40B4-BE49-F238E27FC236}">
                  <a16:creationId xmlns:a16="http://schemas.microsoft.com/office/drawing/2014/main" id="{B87A39BD-DEE8-4C52-A8F8-EEF46AB74A3D}"/>
                </a:ext>
              </a:extLst>
            </p:cNvPr>
            <p:cNvSpPr>
              <a:spLocks noChangeArrowheads="1"/>
            </p:cNvSpPr>
            <p:nvPr/>
          </p:nvSpPr>
          <p:spPr bwMode="auto">
            <a:xfrm>
              <a:off x="-570417" y="4901133"/>
              <a:ext cx="4262696"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rtl="1"/>
              <a:r>
                <a:rPr lang="ar-MA" altLang="fr-FR" sz="2400" b="1" dirty="0">
                  <a:solidFill>
                    <a:srgbClr val="002060"/>
                  </a:solidFill>
                  <a:latin typeface="Sakkal Majalla" panose="02000000000000000000" pitchFamily="2" charset="-78"/>
                  <a:cs typeface="Sakkal Majalla" panose="02000000000000000000" pitchFamily="2" charset="-78"/>
                </a:rPr>
                <a:t>عنصرًا استراتيجيًا في التنمية الاقتصادية والاجتماعية للمدن</a:t>
              </a:r>
              <a:endParaRPr lang="fr-FR" sz="2400" b="1" dirty="0">
                <a:solidFill>
                  <a:srgbClr val="002060"/>
                </a:solidFill>
                <a:latin typeface="Sakkal Majalla" panose="02000000000000000000" pitchFamily="2" charset="-78"/>
                <a:cs typeface="Sakkal Majalla" panose="02000000000000000000" pitchFamily="2" charset="-78"/>
              </a:endParaRPr>
            </a:p>
          </p:txBody>
        </p:sp>
      </p:grpSp>
      <p:sp>
        <p:nvSpPr>
          <p:cNvPr id="59" name="Rectangle 58"/>
          <p:cNvSpPr/>
          <p:nvPr/>
        </p:nvSpPr>
        <p:spPr>
          <a:xfrm>
            <a:off x="4551463" y="2119531"/>
            <a:ext cx="1574539" cy="461665"/>
          </a:xfrm>
          <a:prstGeom prst="rect">
            <a:avLst/>
          </a:prstGeom>
          <a:ln>
            <a:noFill/>
          </a:ln>
        </p:spPr>
        <p:txBody>
          <a:bodyPr wrap="square">
            <a:spAutoFit/>
          </a:bodyPr>
          <a:lstStyle/>
          <a:p>
            <a:pPr lvl="0" algn="ctr"/>
            <a:r>
              <a:rPr lang="ar-MA" altLang="fr-FR" sz="2400" b="1" dirty="0" smtClean="0">
                <a:solidFill>
                  <a:srgbClr val="002060"/>
                </a:solidFill>
                <a:latin typeface="Sakkal Majalla" panose="02000000000000000000" pitchFamily="2" charset="-78"/>
                <a:cs typeface="Sakkal Majalla" panose="02000000000000000000" pitchFamily="2" charset="-78"/>
              </a:rPr>
              <a:t> </a:t>
            </a:r>
            <a:endParaRPr lang="fr-FR" sz="2400" dirty="0">
              <a:solidFill>
                <a:srgbClr val="002060"/>
              </a:solidFill>
              <a:latin typeface="Sakkal Majalla" panose="02000000000000000000" pitchFamily="2" charset="-78"/>
              <a:cs typeface="Sakkal Majalla" panose="02000000000000000000" pitchFamily="2" charset="-78"/>
            </a:endParaRPr>
          </a:p>
        </p:txBody>
      </p:sp>
      <p:sp>
        <p:nvSpPr>
          <p:cNvPr id="60" name="Rectangle avec coins arrondis en diagonale 59"/>
          <p:cNvSpPr/>
          <p:nvPr/>
        </p:nvSpPr>
        <p:spPr>
          <a:xfrm>
            <a:off x="0" y="1349821"/>
            <a:ext cx="12191999" cy="849780"/>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MA" sz="2400" b="1" dirty="0" smtClean="0">
              <a:solidFill>
                <a:srgbClr val="002060"/>
              </a:solidFill>
              <a:latin typeface="Sakkal Majalla" panose="02000000000000000000" pitchFamily="2" charset="-78"/>
              <a:cs typeface="Sakkal Majalla" panose="02000000000000000000" pitchFamily="2" charset="-78"/>
            </a:endParaRPr>
          </a:p>
          <a:p>
            <a:pPr algn="ctr"/>
            <a:r>
              <a:rPr lang="ar-MA" sz="2400" b="1" dirty="0" smtClean="0">
                <a:solidFill>
                  <a:srgbClr val="002060"/>
                </a:solidFill>
                <a:latin typeface="Sakkal Majalla" panose="02000000000000000000" pitchFamily="2" charset="-78"/>
                <a:cs typeface="Sakkal Majalla" panose="02000000000000000000" pitchFamily="2" charset="-78"/>
              </a:rPr>
              <a:t>تعد المحطات الطرقية للمسافرين إحدى المرافق العمومية المحلية التي أوكل المشرع إحداثها و طرق تدبيرها للجماعات بمقتضى المادة 83 من القانون التنظيمي 14-113 المتعلق بالجماعات</a:t>
            </a:r>
          </a:p>
          <a:p>
            <a:pPr algn="ctr"/>
            <a:r>
              <a:rPr lang="ar-MA" sz="2400" b="1" dirty="0" smtClean="0">
                <a:solidFill>
                  <a:srgbClr val="002060"/>
                </a:solidFill>
                <a:latin typeface="Sakkal Majalla" panose="02000000000000000000" pitchFamily="2" charset="-78"/>
                <a:cs typeface="Sakkal Majalla" panose="02000000000000000000" pitchFamily="2" charset="-78"/>
              </a:rPr>
              <a:t> </a:t>
            </a:r>
            <a:endParaRPr lang="fr-FR"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510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644456" y="458824"/>
            <a:ext cx="6101776" cy="646331"/>
          </a:xfrm>
          <a:prstGeom prst="rect">
            <a:avLst/>
          </a:prstGeom>
        </p:spPr>
        <p:txBody>
          <a:bodyPr wrap="square">
            <a:spAutoFit/>
          </a:bodyPr>
          <a:lstStyle/>
          <a:p>
            <a:pPr algn="r" rtl="1"/>
            <a:r>
              <a:rPr lang="ar-MA" sz="3600" dirty="0">
                <a:solidFill>
                  <a:schemeClr val="bg1"/>
                </a:solidFill>
                <a:latin typeface="Trebuchet MS" panose="020B0603020202020204" pitchFamily="34" charset="0"/>
              </a:rPr>
              <a:t> </a:t>
            </a:r>
            <a:r>
              <a:rPr lang="ar-MA" sz="3600" b="1" dirty="0" smtClean="0">
                <a:solidFill>
                  <a:schemeClr val="bg1"/>
                </a:solidFill>
                <a:latin typeface="Trebuchet MS" panose="020B0603020202020204" pitchFamily="34" charset="0"/>
              </a:rPr>
              <a:t>2-</a:t>
            </a:r>
            <a:r>
              <a:rPr lang="ar-MA" sz="3600" dirty="0" smtClean="0">
                <a:solidFill>
                  <a:schemeClr val="bg1"/>
                </a:solidFill>
                <a:latin typeface="Trebuchet MS" panose="020B0603020202020204" pitchFamily="34" charset="0"/>
              </a:rPr>
              <a:t> </a:t>
            </a:r>
            <a:r>
              <a:rPr lang="ar-MA" sz="3600" b="1" dirty="0" smtClean="0">
                <a:solidFill>
                  <a:schemeClr val="bg1"/>
                </a:solidFill>
                <a:latin typeface="Trebuchet MS" panose="020B0603020202020204" pitchFamily="34" charset="0"/>
              </a:rPr>
              <a:t>الإطار </a:t>
            </a:r>
            <a:r>
              <a:rPr lang="ar-MA" sz="3600" b="1" dirty="0">
                <a:solidFill>
                  <a:schemeClr val="bg1"/>
                </a:solidFill>
                <a:latin typeface="Trebuchet MS" panose="020B0603020202020204" pitchFamily="34" charset="0"/>
              </a:rPr>
              <a:t>القانوني </a:t>
            </a:r>
          </a:p>
        </p:txBody>
      </p:sp>
      <p:sp>
        <p:nvSpPr>
          <p:cNvPr id="19" name="Round Diagonal Corner Rectangle 53">
            <a:extLst>
              <a:ext uri="{FF2B5EF4-FFF2-40B4-BE49-F238E27FC236}">
                <a16:creationId xmlns:a16="http://schemas.microsoft.com/office/drawing/2014/main" id="{B99664FD-96C0-4C95-A567-77556E424CE6}"/>
              </a:ext>
            </a:extLst>
          </p:cNvPr>
          <p:cNvSpPr/>
          <p:nvPr/>
        </p:nvSpPr>
        <p:spPr>
          <a:xfrm>
            <a:off x="2970174" y="2154117"/>
            <a:ext cx="2120677" cy="731737"/>
          </a:xfrm>
          <a:prstGeom prst="round2DiagRect">
            <a:avLst>
              <a:gd name="adj1" fmla="val 40939"/>
              <a:gd name="adj2"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0" i="0" u="none" strike="noStrike" kern="1200" cap="none" spc="0" normalizeH="0" baseline="0" noProof="0" dirty="0" smtClean="0">
                <a:ln>
                  <a:noFill/>
                </a:ln>
                <a:solidFill>
                  <a:prstClr val="white"/>
                </a:solidFill>
                <a:effectLst/>
                <a:uLnTx/>
                <a:uFillTx/>
                <a:latin typeface="Trebuchet MS" panose="020B0603020202020204" pitchFamily="34" charset="0"/>
              </a:rPr>
              <a:t>قرار</a:t>
            </a:r>
            <a:endParaRPr kumimoji="0" lang="bg-BG" sz="28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20" name="Round Diagonal Corner Rectangle 53">
            <a:extLst>
              <a:ext uri="{FF2B5EF4-FFF2-40B4-BE49-F238E27FC236}">
                <a16:creationId xmlns:a16="http://schemas.microsoft.com/office/drawing/2014/main" id="{B99664FD-96C0-4C95-A567-77556E424CE6}"/>
              </a:ext>
            </a:extLst>
          </p:cNvPr>
          <p:cNvSpPr/>
          <p:nvPr/>
        </p:nvSpPr>
        <p:spPr>
          <a:xfrm>
            <a:off x="5193328" y="2131226"/>
            <a:ext cx="2120677" cy="731737"/>
          </a:xfrm>
          <a:prstGeom prst="round2DiagRect">
            <a:avLst>
              <a:gd name="adj1" fmla="val 4093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0" i="0" u="none" strike="noStrike" kern="1200" cap="none" spc="0" normalizeH="0" baseline="0" noProof="0" dirty="0" smtClean="0">
                <a:ln>
                  <a:noFill/>
                </a:ln>
                <a:solidFill>
                  <a:prstClr val="white"/>
                </a:solidFill>
                <a:effectLst/>
                <a:uLnTx/>
                <a:uFillTx/>
                <a:latin typeface="Trebuchet MS" panose="020B0603020202020204" pitchFamily="34" charset="0"/>
              </a:rPr>
              <a:t>مرسومين</a:t>
            </a:r>
            <a:endParaRPr kumimoji="0" lang="bg-BG" sz="28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21" name="Round Diagonal Corner Rectangle 53">
            <a:extLst>
              <a:ext uri="{FF2B5EF4-FFF2-40B4-BE49-F238E27FC236}">
                <a16:creationId xmlns:a16="http://schemas.microsoft.com/office/drawing/2014/main" id="{B99664FD-96C0-4C95-A567-77556E424CE6}"/>
              </a:ext>
            </a:extLst>
          </p:cNvPr>
          <p:cNvSpPr/>
          <p:nvPr/>
        </p:nvSpPr>
        <p:spPr>
          <a:xfrm>
            <a:off x="7433393" y="2166437"/>
            <a:ext cx="2120677" cy="731737"/>
          </a:xfrm>
          <a:prstGeom prst="round2DiagRect">
            <a:avLst>
              <a:gd name="adj1" fmla="val 40939"/>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Sakkal Majalla" panose="02000000000000000000" pitchFamily="2" charset="-78"/>
                <a:cs typeface="Sakkal Majalla" panose="02000000000000000000" pitchFamily="2" charset="-78"/>
              </a:rPr>
              <a:t>قوانين</a:t>
            </a:r>
            <a:endParaRPr kumimoji="0" lang="bg-BG" sz="2800" b="1" i="0" u="none" strike="noStrike" kern="1200" cap="none" spc="0" normalizeH="0" baseline="0" noProof="0" dirty="0">
              <a:ln>
                <a:noFill/>
              </a:ln>
              <a:solidFill>
                <a:prstClr val="white"/>
              </a:solidFill>
              <a:effectLst/>
              <a:uLnTx/>
              <a:uFillTx/>
              <a:latin typeface="Trebuchet MS" panose="020B0603020202020204" pitchFamily="34" charset="0"/>
              <a:cs typeface="Sakkal Majalla" panose="02000000000000000000" pitchFamily="2" charset="-78"/>
            </a:endParaRPr>
          </a:p>
        </p:txBody>
      </p:sp>
      <p:sp>
        <p:nvSpPr>
          <p:cNvPr id="28" name="Round Diagonal Corner Rectangle 53">
            <a:extLst>
              <a:ext uri="{FF2B5EF4-FFF2-40B4-BE49-F238E27FC236}">
                <a16:creationId xmlns:a16="http://schemas.microsoft.com/office/drawing/2014/main" id="{B99664FD-96C0-4C95-A567-77556E424CE6}"/>
              </a:ext>
            </a:extLst>
          </p:cNvPr>
          <p:cNvSpPr/>
          <p:nvPr/>
        </p:nvSpPr>
        <p:spPr>
          <a:xfrm>
            <a:off x="9685894" y="2121923"/>
            <a:ext cx="2120677" cy="731737"/>
          </a:xfrm>
          <a:prstGeom prst="round2DiagRect">
            <a:avLst>
              <a:gd name="adj1" fmla="val 40939"/>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قانون تنظيمي</a:t>
            </a:r>
            <a:endParaRPr kumimoji="0" lang="bg-BG" sz="2800" b="1" i="0" u="none" strike="noStrike" kern="1200" cap="none" spc="0" normalizeH="0" baseline="0" noProof="0" dirty="0">
              <a:ln>
                <a:noFill/>
              </a:ln>
              <a:solidFill>
                <a:srgbClr val="002060"/>
              </a:solidFill>
              <a:effectLst/>
              <a:uLnTx/>
              <a:uFillTx/>
              <a:latin typeface="Trebuchet MS" panose="020B0603020202020204" pitchFamily="34" charset="0"/>
              <a:cs typeface="Sakkal Majalla" panose="02000000000000000000" pitchFamily="2" charset="-78"/>
            </a:endParaRPr>
          </a:p>
        </p:txBody>
      </p:sp>
      <p:sp>
        <p:nvSpPr>
          <p:cNvPr id="29" name="Round Diagonal Corner Rectangle 53">
            <a:extLst>
              <a:ext uri="{FF2B5EF4-FFF2-40B4-BE49-F238E27FC236}">
                <a16:creationId xmlns:a16="http://schemas.microsoft.com/office/drawing/2014/main" id="{B99664FD-96C0-4C95-A567-77556E424CE6}"/>
              </a:ext>
            </a:extLst>
          </p:cNvPr>
          <p:cNvSpPr/>
          <p:nvPr/>
        </p:nvSpPr>
        <p:spPr>
          <a:xfrm>
            <a:off x="747020" y="2132442"/>
            <a:ext cx="2120677" cy="731737"/>
          </a:xfrm>
          <a:prstGeom prst="round2DiagRect">
            <a:avLst>
              <a:gd name="adj1" fmla="val 40939"/>
              <a:gd name="adj2" fmla="val 0"/>
            </a:avLst>
          </a:prstGeom>
          <a:solidFill>
            <a:srgbClr val="1A8EA9"/>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0" i="0" u="none" strike="noStrike" kern="1200" cap="none" spc="0" normalizeH="0" baseline="0" noProof="0" dirty="0" smtClean="0">
                <a:ln>
                  <a:noFill/>
                </a:ln>
                <a:solidFill>
                  <a:schemeClr val="bg1"/>
                </a:solidFill>
                <a:effectLst/>
                <a:uLnTx/>
                <a:uFillTx/>
                <a:latin typeface="Trebuchet MS" panose="020B0603020202020204" pitchFamily="34" charset="0"/>
              </a:rPr>
              <a:t>مذكرة ودورية</a:t>
            </a:r>
            <a:endParaRPr kumimoji="0" lang="bg-BG" sz="2800" b="0"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30" name="Round Diagonal Corner Rectangle 53">
            <a:extLst>
              <a:ext uri="{FF2B5EF4-FFF2-40B4-BE49-F238E27FC236}">
                <a16:creationId xmlns:a16="http://schemas.microsoft.com/office/drawing/2014/main" id="{7F88F702-3F33-4908-B033-061D55100D49}"/>
              </a:ext>
            </a:extLst>
          </p:cNvPr>
          <p:cNvSpPr/>
          <p:nvPr/>
        </p:nvSpPr>
        <p:spPr>
          <a:xfrm>
            <a:off x="9685895" y="2891258"/>
            <a:ext cx="2120677" cy="3966742"/>
          </a:xfrm>
          <a:prstGeom prst="round2DiagRect">
            <a:avLst>
              <a:gd name="adj1" fmla="val 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265112" algn="ctr" rtl="1">
              <a:buSzPct val="70000"/>
            </a:pP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31" name="Round Diagonal Corner Rectangle 53">
            <a:extLst>
              <a:ext uri="{FF2B5EF4-FFF2-40B4-BE49-F238E27FC236}">
                <a16:creationId xmlns:a16="http://schemas.microsoft.com/office/drawing/2014/main" id="{7F88F702-3F33-4908-B033-061D55100D49}"/>
              </a:ext>
            </a:extLst>
          </p:cNvPr>
          <p:cNvSpPr/>
          <p:nvPr/>
        </p:nvSpPr>
        <p:spPr>
          <a:xfrm>
            <a:off x="7406434" y="2972185"/>
            <a:ext cx="2120677" cy="3798729"/>
          </a:xfrm>
          <a:prstGeom prst="round2DiagRect">
            <a:avLst>
              <a:gd name="adj1" fmla="val 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lvl="0" algn="ctr" rtl="1">
              <a:defRPr/>
            </a:pPr>
            <a:endParaRPr lang="ar-MA" b="1" dirty="0" smtClean="0">
              <a:solidFill>
                <a:srgbClr val="002060"/>
              </a:solidFill>
              <a:latin typeface="Sakkal Majalla" panose="02000000000000000000" pitchFamily="2" charset="-78"/>
              <a:cs typeface="Sakkal Majalla" panose="02000000000000000000" pitchFamily="2" charset="-78"/>
            </a:endParaRPr>
          </a:p>
          <a:p>
            <a:pPr lvl="0" algn="ctr" rtl="1">
              <a:defRPr/>
            </a:pPr>
            <a:endParaRPr lang="ar-MA" b="1" dirty="0">
              <a:solidFill>
                <a:srgbClr val="002060"/>
              </a:solidFill>
              <a:latin typeface="Sakkal Majalla" panose="02000000000000000000" pitchFamily="2" charset="-78"/>
              <a:cs typeface="Sakkal Majalla" panose="02000000000000000000" pitchFamily="2" charset="-78"/>
            </a:endParaRPr>
          </a:p>
        </p:txBody>
      </p:sp>
      <p:sp>
        <p:nvSpPr>
          <p:cNvPr id="32" name="Round Diagonal Corner Rectangle 53">
            <a:extLst>
              <a:ext uri="{FF2B5EF4-FFF2-40B4-BE49-F238E27FC236}">
                <a16:creationId xmlns:a16="http://schemas.microsoft.com/office/drawing/2014/main" id="{7F88F702-3F33-4908-B033-061D55100D49}"/>
              </a:ext>
            </a:extLst>
          </p:cNvPr>
          <p:cNvSpPr/>
          <p:nvPr/>
        </p:nvSpPr>
        <p:spPr>
          <a:xfrm>
            <a:off x="5193328" y="2909864"/>
            <a:ext cx="2120677" cy="3861050"/>
          </a:xfrm>
          <a:prstGeom prst="round2DiagRect">
            <a:avLst>
              <a:gd name="adj1" fmla="val 0"/>
              <a:gd name="adj2" fmla="val 51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357187" lvl="1" algn="ctr" rtl="1">
              <a:buSzPct val="70000"/>
            </a:pPr>
            <a:endParaRPr lang="ar-MA" sz="2000" b="1" dirty="0">
              <a:solidFill>
                <a:schemeClr val="tx1"/>
              </a:solidFill>
              <a:latin typeface="Sakkal Majalla" panose="02000000000000000000" pitchFamily="2" charset="-78"/>
              <a:cs typeface="Sakkal Majalla" panose="02000000000000000000" pitchFamily="2" charset="-78"/>
            </a:endParaRPr>
          </a:p>
        </p:txBody>
      </p:sp>
      <p:sp>
        <p:nvSpPr>
          <p:cNvPr id="33" name="Round Diagonal Corner Rectangle 53">
            <a:extLst>
              <a:ext uri="{FF2B5EF4-FFF2-40B4-BE49-F238E27FC236}">
                <a16:creationId xmlns:a16="http://schemas.microsoft.com/office/drawing/2014/main" id="{7F88F702-3F33-4908-B033-061D55100D49}"/>
              </a:ext>
            </a:extLst>
          </p:cNvPr>
          <p:cNvSpPr/>
          <p:nvPr/>
        </p:nvSpPr>
        <p:spPr>
          <a:xfrm>
            <a:off x="2913867" y="2912295"/>
            <a:ext cx="2120677" cy="3902162"/>
          </a:xfrm>
          <a:prstGeom prst="round2DiagRect">
            <a:avLst>
              <a:gd name="adj1" fmla="val 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MA" sz="500" b="1" i="0" u="none" strike="noStrike" kern="1200" cap="none" spc="0" normalizeH="0" baseline="0" noProof="0" dirty="0">
              <a:ln>
                <a:noFill/>
              </a:ln>
              <a:solidFill>
                <a:prstClr val="black"/>
              </a:solidFill>
              <a:effectLst/>
              <a:uLnTx/>
              <a:uFillTx/>
              <a:latin typeface="Lato Light"/>
              <a:cs typeface="+mn-cs"/>
            </a:endParaRPr>
          </a:p>
        </p:txBody>
      </p:sp>
      <p:sp>
        <p:nvSpPr>
          <p:cNvPr id="34" name="Round Diagonal Corner Rectangle 53">
            <a:extLst>
              <a:ext uri="{FF2B5EF4-FFF2-40B4-BE49-F238E27FC236}">
                <a16:creationId xmlns:a16="http://schemas.microsoft.com/office/drawing/2014/main" id="{7F88F702-3F33-4908-B033-061D55100D49}"/>
              </a:ext>
            </a:extLst>
          </p:cNvPr>
          <p:cNvSpPr/>
          <p:nvPr/>
        </p:nvSpPr>
        <p:spPr>
          <a:xfrm>
            <a:off x="700761" y="3867408"/>
            <a:ext cx="2120677" cy="2514030"/>
          </a:xfrm>
          <a:prstGeom prst="round2DiagRect">
            <a:avLst>
              <a:gd name="adj1" fmla="val 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endParaRPr lang="fr-FR" dirty="0"/>
          </a:p>
        </p:txBody>
      </p:sp>
      <p:sp>
        <p:nvSpPr>
          <p:cNvPr id="39" name="Round Diagonal Corner Rectangle 53">
            <a:extLst>
              <a:ext uri="{FF2B5EF4-FFF2-40B4-BE49-F238E27FC236}">
                <a16:creationId xmlns:a16="http://schemas.microsoft.com/office/drawing/2014/main" id="{9164EB38-B28A-45C9-ACA8-6D33CC5A7C5E}"/>
              </a:ext>
            </a:extLst>
          </p:cNvPr>
          <p:cNvSpPr/>
          <p:nvPr/>
        </p:nvSpPr>
        <p:spPr>
          <a:xfrm>
            <a:off x="806513" y="1457234"/>
            <a:ext cx="11034042" cy="627091"/>
          </a:xfrm>
          <a:prstGeom prst="round2DiagRect">
            <a:avLst>
              <a:gd name="adj1" fmla="val 20447"/>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rtl="1"/>
            <a:r>
              <a:rPr lang="ar-MA" sz="2800" b="1" dirty="0">
                <a:solidFill>
                  <a:prstClr val="black"/>
                </a:solidFill>
                <a:latin typeface="Lato Light"/>
              </a:rPr>
              <a:t>يخضع تنظيم  مرفق المحطات الطرقية للمسافرين  لمجموعة من القوانين و التنظيمات</a:t>
            </a:r>
          </a:p>
        </p:txBody>
      </p:sp>
      <p:sp>
        <p:nvSpPr>
          <p:cNvPr id="6" name="Rectangle 5"/>
          <p:cNvSpPr/>
          <p:nvPr/>
        </p:nvSpPr>
        <p:spPr>
          <a:xfrm>
            <a:off x="9680481" y="3712024"/>
            <a:ext cx="2160074" cy="1323439"/>
          </a:xfrm>
          <a:prstGeom prst="rect">
            <a:avLst/>
          </a:prstGeom>
        </p:spPr>
        <p:txBody>
          <a:bodyPr wrap="square">
            <a:spAutoFit/>
          </a:bodyPr>
          <a:lstStyle/>
          <a:p>
            <a:pPr marL="265112" algn="ctr" rtl="1">
              <a:buSzPct val="70000"/>
            </a:pPr>
            <a:r>
              <a:rPr lang="ar-MA" sz="2000" b="1" dirty="0">
                <a:solidFill>
                  <a:srgbClr val="002060"/>
                </a:solidFill>
                <a:latin typeface="Sakkal Majalla" panose="02000000000000000000" pitchFamily="2" charset="-78"/>
                <a:cs typeface="Sakkal Majalla" panose="02000000000000000000" pitchFamily="2" charset="-78"/>
              </a:rPr>
              <a:t>القانون </a:t>
            </a:r>
            <a:r>
              <a:rPr lang="ar-MA" sz="2000" b="1" dirty="0" smtClean="0">
                <a:solidFill>
                  <a:srgbClr val="002060"/>
                </a:solidFill>
                <a:latin typeface="Sakkal Majalla" panose="02000000000000000000" pitchFamily="2" charset="-78"/>
                <a:cs typeface="Sakkal Majalla" panose="02000000000000000000" pitchFamily="2" charset="-78"/>
              </a:rPr>
              <a:t>التنظيمي عدد 14-113 الصادر بتاريخ 07 يوليوز 2015 المتعلق بالجماعات</a:t>
            </a:r>
            <a:r>
              <a:rPr lang="fr-FR" sz="2000" b="1" dirty="0" smtClean="0">
                <a:solidFill>
                  <a:srgbClr val="002060"/>
                </a:solidFill>
                <a:latin typeface="Sakkal Majalla" panose="02000000000000000000" pitchFamily="2" charset="-78"/>
                <a:cs typeface="Sakkal Majalla" panose="02000000000000000000" pitchFamily="2" charset="-78"/>
              </a:rPr>
              <a:t> </a:t>
            </a:r>
            <a:r>
              <a:rPr lang="ar-MA" sz="2000" b="1" dirty="0" smtClean="0">
                <a:solidFill>
                  <a:srgbClr val="002060"/>
                </a:solidFill>
                <a:latin typeface="Sakkal Majalla" panose="02000000000000000000" pitchFamily="2" charset="-78"/>
                <a:cs typeface="Sakkal Majalla" panose="02000000000000000000" pitchFamily="2" charset="-78"/>
              </a:rPr>
              <a:t> </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7" name="Rectangle 6"/>
          <p:cNvSpPr/>
          <p:nvPr/>
        </p:nvSpPr>
        <p:spPr>
          <a:xfrm>
            <a:off x="7554686" y="2948929"/>
            <a:ext cx="2264231" cy="1169551"/>
          </a:xfrm>
          <a:prstGeom prst="rect">
            <a:avLst/>
          </a:prstGeom>
        </p:spPr>
        <p:txBody>
          <a:bodyPr wrap="square">
            <a:spAutoFit/>
          </a:bodyPr>
          <a:lstStyle/>
          <a:p>
            <a:pPr marL="285750" lvl="0" indent="-285750" algn="ctr" rtl="1">
              <a:buFont typeface="Wingdings" panose="05000000000000000000" pitchFamily="2" charset="2"/>
              <a:buChar char="q"/>
              <a:defRPr/>
            </a:pPr>
            <a:r>
              <a:rPr lang="ar-MA" sz="1600" b="1" dirty="0" smtClean="0">
                <a:solidFill>
                  <a:srgbClr val="002060"/>
                </a:solidFill>
                <a:latin typeface="Sakkal Majalla" panose="02000000000000000000" pitchFamily="2" charset="-78"/>
                <a:cs typeface="Sakkal Majalla" panose="02000000000000000000" pitchFamily="2" charset="-78"/>
              </a:rPr>
              <a:t>الظهير الشريف عدد  </a:t>
            </a:r>
            <a:r>
              <a:rPr lang="ar-MA" b="1" dirty="0" smtClean="0">
                <a:solidFill>
                  <a:srgbClr val="002060"/>
                </a:solidFill>
                <a:latin typeface="Sakkal Majalla" panose="02000000000000000000" pitchFamily="2" charset="-78"/>
                <a:cs typeface="Sakkal Majalla" panose="02000000000000000000" pitchFamily="2" charset="-78"/>
              </a:rPr>
              <a:t>1</a:t>
            </a:r>
            <a:r>
              <a:rPr lang="ar-SA" b="1" dirty="0" smtClean="0">
                <a:solidFill>
                  <a:srgbClr val="002060"/>
                </a:solidFill>
                <a:latin typeface="Sakkal Majalla" panose="02000000000000000000" pitchFamily="2" charset="-78"/>
                <a:cs typeface="Sakkal Majalla" panose="02000000000000000000" pitchFamily="2" charset="-78"/>
              </a:rPr>
              <a:t>.</a:t>
            </a:r>
            <a:r>
              <a:rPr lang="ar-MA" b="1" dirty="0" smtClean="0">
                <a:solidFill>
                  <a:srgbClr val="002060"/>
                </a:solidFill>
                <a:latin typeface="Sakkal Majalla" panose="02000000000000000000" pitchFamily="2" charset="-78"/>
                <a:cs typeface="Sakkal Majalla" panose="02000000000000000000" pitchFamily="2" charset="-78"/>
              </a:rPr>
              <a:t>63</a:t>
            </a:r>
            <a:r>
              <a:rPr lang="ar-SA" b="1" dirty="0" smtClean="0">
                <a:solidFill>
                  <a:srgbClr val="002060"/>
                </a:solidFill>
                <a:latin typeface="Sakkal Majalla" panose="02000000000000000000" pitchFamily="2" charset="-78"/>
                <a:cs typeface="Sakkal Majalla" panose="02000000000000000000" pitchFamily="2" charset="-78"/>
              </a:rPr>
              <a:t>.</a:t>
            </a:r>
            <a:r>
              <a:rPr lang="ar-MA" b="1" dirty="0" smtClean="0">
                <a:solidFill>
                  <a:srgbClr val="002060"/>
                </a:solidFill>
                <a:latin typeface="Sakkal Majalla" panose="02000000000000000000" pitchFamily="2" charset="-78"/>
                <a:cs typeface="Sakkal Majalla" panose="02000000000000000000" pitchFamily="2" charset="-78"/>
              </a:rPr>
              <a:t>260</a:t>
            </a:r>
            <a:r>
              <a:rPr lang="ar-SA" b="1" dirty="0" smtClean="0">
                <a:solidFill>
                  <a:srgbClr val="002060"/>
                </a:solidFill>
                <a:latin typeface="Sakkal Majalla" panose="02000000000000000000" pitchFamily="2" charset="-78"/>
                <a:cs typeface="Sakkal Majalla" panose="02000000000000000000" pitchFamily="2" charset="-78"/>
              </a:rPr>
              <a:t> </a:t>
            </a:r>
            <a:r>
              <a:rPr lang="ar-MA" b="1" dirty="0" smtClean="0">
                <a:solidFill>
                  <a:srgbClr val="002060"/>
                </a:solidFill>
                <a:latin typeface="Sakkal Majalla" panose="02000000000000000000" pitchFamily="2" charset="-78"/>
                <a:cs typeface="Sakkal Majalla" panose="02000000000000000000" pitchFamily="2" charset="-78"/>
              </a:rPr>
              <a:t>بتاريخ 12 نونبر 1963بشأن </a:t>
            </a:r>
            <a:r>
              <a:rPr lang="ar-MA" b="1" dirty="0">
                <a:solidFill>
                  <a:srgbClr val="002060"/>
                </a:solidFill>
                <a:latin typeface="Sakkal Majalla" panose="02000000000000000000" pitchFamily="2" charset="-78"/>
                <a:cs typeface="Sakkal Majalla" panose="02000000000000000000" pitchFamily="2" charset="-78"/>
              </a:rPr>
              <a:t>النقل بواسطة السيارات عبر الطرق </a:t>
            </a:r>
            <a:endParaRPr lang="fr-FR" b="1" dirty="0">
              <a:solidFill>
                <a:srgbClr val="002060"/>
              </a:solidFill>
              <a:latin typeface="Sakkal Majalla" panose="02000000000000000000" pitchFamily="2" charset="-78"/>
              <a:cs typeface="Sakkal Majalla" panose="02000000000000000000" pitchFamily="2" charset="-78"/>
            </a:endParaRPr>
          </a:p>
        </p:txBody>
      </p:sp>
      <p:sp>
        <p:nvSpPr>
          <p:cNvPr id="8" name="Rectangle 7"/>
          <p:cNvSpPr/>
          <p:nvPr/>
        </p:nvSpPr>
        <p:spPr>
          <a:xfrm>
            <a:off x="7487823" y="5693230"/>
            <a:ext cx="2233120" cy="1189454"/>
          </a:xfrm>
          <a:prstGeom prst="rect">
            <a:avLst/>
          </a:prstGeom>
        </p:spPr>
        <p:txBody>
          <a:bodyPr wrap="square">
            <a:spAutoFit/>
          </a:bodyPr>
          <a:lstStyle/>
          <a:p>
            <a:pPr marL="285750" lvl="0" indent="-285750" algn="ctr" rtl="1">
              <a:buFont typeface="Wingdings" panose="05000000000000000000" pitchFamily="2" charset="2"/>
              <a:buChar char="q"/>
              <a:defRPr/>
            </a:pPr>
            <a:r>
              <a:rPr lang="ar-MA" b="1" dirty="0">
                <a:solidFill>
                  <a:srgbClr val="002060"/>
                </a:solidFill>
                <a:latin typeface="Sakkal Majalla" panose="02000000000000000000" pitchFamily="2" charset="-78"/>
                <a:cs typeface="Sakkal Majalla" panose="02000000000000000000" pitchFamily="2" charset="-78"/>
              </a:rPr>
              <a:t>ال</a:t>
            </a:r>
            <a:r>
              <a:rPr lang="ar-SA" b="1" dirty="0">
                <a:solidFill>
                  <a:srgbClr val="002060"/>
                </a:solidFill>
                <a:latin typeface="Sakkal Majalla" panose="02000000000000000000" pitchFamily="2" charset="-78"/>
                <a:cs typeface="Sakkal Majalla" panose="02000000000000000000" pitchFamily="2" charset="-78"/>
              </a:rPr>
              <a:t>قانون </a:t>
            </a:r>
            <a:r>
              <a:rPr lang="ar-MA" b="1" dirty="0" smtClean="0">
                <a:solidFill>
                  <a:srgbClr val="002060"/>
                </a:solidFill>
                <a:latin typeface="Sakkal Majalla" panose="02000000000000000000" pitchFamily="2" charset="-78"/>
                <a:cs typeface="Sakkal Majalla" panose="02000000000000000000" pitchFamily="2" charset="-78"/>
              </a:rPr>
              <a:t> </a:t>
            </a:r>
            <a:r>
              <a:rPr lang="ar-SA" b="1" dirty="0" smtClean="0">
                <a:solidFill>
                  <a:srgbClr val="002060"/>
                </a:solidFill>
                <a:latin typeface="Sakkal Majalla" panose="02000000000000000000" pitchFamily="2" charset="-78"/>
                <a:cs typeface="Sakkal Majalla" panose="02000000000000000000" pitchFamily="2" charset="-78"/>
              </a:rPr>
              <a:t>47.06 </a:t>
            </a:r>
            <a:r>
              <a:rPr lang="ar-MA" b="1" dirty="0" smtClean="0">
                <a:solidFill>
                  <a:srgbClr val="002060"/>
                </a:solidFill>
                <a:latin typeface="Sakkal Majalla" panose="02000000000000000000" pitchFamily="2" charset="-78"/>
                <a:cs typeface="Sakkal Majalla" panose="02000000000000000000" pitchFamily="2" charset="-78"/>
              </a:rPr>
              <a:t>بتاريخ </a:t>
            </a:r>
            <a:r>
              <a:rPr lang="ar-SA" b="1" dirty="0" smtClean="0">
                <a:solidFill>
                  <a:srgbClr val="002060"/>
                </a:solidFill>
                <a:latin typeface="Sakkal Majalla" panose="02000000000000000000" pitchFamily="2" charset="-78"/>
                <a:cs typeface="Sakkal Majalla" panose="02000000000000000000" pitchFamily="2" charset="-78"/>
              </a:rPr>
              <a:t>المتعلق </a:t>
            </a:r>
            <a:r>
              <a:rPr lang="ar-SA" b="1" dirty="0">
                <a:solidFill>
                  <a:srgbClr val="002060"/>
                </a:solidFill>
                <a:latin typeface="Sakkal Majalla" panose="02000000000000000000" pitchFamily="2" charset="-78"/>
                <a:cs typeface="Sakkal Majalla" panose="02000000000000000000" pitchFamily="2" charset="-78"/>
              </a:rPr>
              <a:t>بجبايات الجماعات المحلية كما تم تغييره و </a:t>
            </a:r>
            <a:r>
              <a:rPr lang="ar-SA" b="1" dirty="0" smtClean="0">
                <a:solidFill>
                  <a:srgbClr val="002060"/>
                </a:solidFill>
                <a:latin typeface="Sakkal Majalla" panose="02000000000000000000" pitchFamily="2" charset="-78"/>
                <a:cs typeface="Sakkal Majalla" panose="02000000000000000000" pitchFamily="2" charset="-78"/>
              </a:rPr>
              <a:t>تتميمه</a:t>
            </a:r>
            <a:r>
              <a:rPr lang="fr-FR" b="1" dirty="0" smtClean="0">
                <a:solidFill>
                  <a:srgbClr val="002060"/>
                </a:solidFill>
                <a:latin typeface="Sakkal Majalla" panose="02000000000000000000" pitchFamily="2" charset="-78"/>
                <a:cs typeface="Sakkal Majalla" panose="02000000000000000000" pitchFamily="2" charset="-78"/>
              </a:rPr>
              <a:t>.</a:t>
            </a:r>
            <a:endParaRPr lang="ar-MA" b="1" dirty="0">
              <a:solidFill>
                <a:srgbClr val="002060"/>
              </a:solidFill>
              <a:latin typeface="Sakkal Majalla" panose="02000000000000000000" pitchFamily="2" charset="-78"/>
              <a:cs typeface="Sakkal Majalla" panose="02000000000000000000" pitchFamily="2" charset="-78"/>
            </a:endParaRPr>
          </a:p>
        </p:txBody>
      </p:sp>
      <p:sp>
        <p:nvSpPr>
          <p:cNvPr id="9" name="Rectangle 8"/>
          <p:cNvSpPr/>
          <p:nvPr/>
        </p:nvSpPr>
        <p:spPr>
          <a:xfrm>
            <a:off x="7291391" y="4017210"/>
            <a:ext cx="2246533" cy="1815882"/>
          </a:xfrm>
          <a:prstGeom prst="rect">
            <a:avLst/>
          </a:prstGeom>
        </p:spPr>
        <p:txBody>
          <a:bodyPr wrap="square">
            <a:spAutoFit/>
          </a:bodyPr>
          <a:lstStyle/>
          <a:p>
            <a:pPr marL="285750" lvl="0" indent="-285750" algn="r" rtl="1">
              <a:buFont typeface="Wingdings" panose="05000000000000000000" pitchFamily="2" charset="2"/>
              <a:buChar char="q"/>
              <a:defRPr/>
            </a:pPr>
            <a:r>
              <a:rPr lang="ar-MA" sz="1600" b="1" dirty="0" smtClean="0">
                <a:solidFill>
                  <a:srgbClr val="002060"/>
                </a:solidFill>
                <a:latin typeface="Sakkal Majalla" panose="02000000000000000000" pitchFamily="2" charset="-78"/>
                <a:cs typeface="Sakkal Majalla" panose="02000000000000000000" pitchFamily="2" charset="-78"/>
              </a:rPr>
              <a:t>القانون</a:t>
            </a:r>
            <a:r>
              <a:rPr lang="ar-SA" sz="1600" b="1" dirty="0">
                <a:solidFill>
                  <a:srgbClr val="002060"/>
                </a:solidFill>
                <a:latin typeface="Sakkal Majalla" panose="02000000000000000000" pitchFamily="2" charset="-78"/>
                <a:cs typeface="Sakkal Majalla" panose="02000000000000000000" pitchFamily="2" charset="-78"/>
              </a:rPr>
              <a:t> </a:t>
            </a:r>
            <a:r>
              <a:rPr lang="ar-MA" sz="1600" b="1" dirty="0" smtClean="0">
                <a:solidFill>
                  <a:srgbClr val="002060"/>
                </a:solidFill>
                <a:latin typeface="Sakkal Majalla" panose="02000000000000000000" pitchFamily="2" charset="-78"/>
                <a:cs typeface="Sakkal Majalla" panose="02000000000000000000" pitchFamily="2" charset="-78"/>
              </a:rPr>
              <a:t>عدد</a:t>
            </a:r>
            <a:r>
              <a:rPr lang="ar-SA" sz="1600" b="1" dirty="0" smtClean="0">
                <a:solidFill>
                  <a:srgbClr val="002060"/>
                </a:solidFill>
                <a:latin typeface="Sakkal Majalla" panose="02000000000000000000" pitchFamily="2" charset="-78"/>
                <a:cs typeface="Sakkal Majalla" panose="02000000000000000000" pitchFamily="2" charset="-78"/>
              </a:rPr>
              <a:t> </a:t>
            </a:r>
            <a:r>
              <a:rPr lang="fr-FR" sz="1600" b="1" dirty="0" smtClean="0">
                <a:solidFill>
                  <a:srgbClr val="002060"/>
                </a:solidFill>
                <a:latin typeface="Sakkal Majalla" panose="02000000000000000000" pitchFamily="2" charset="-78"/>
                <a:cs typeface="Sakkal Majalla" panose="02000000000000000000" pitchFamily="2" charset="-78"/>
              </a:rPr>
              <a:t> 39.07 </a:t>
            </a:r>
            <a:r>
              <a:rPr lang="ar-MA" sz="1600" b="1" dirty="0" smtClean="0">
                <a:solidFill>
                  <a:srgbClr val="002060"/>
                </a:solidFill>
                <a:latin typeface="Sakkal Majalla" panose="02000000000000000000" pitchFamily="2" charset="-78"/>
                <a:cs typeface="Sakkal Majalla" panose="02000000000000000000" pitchFamily="2" charset="-78"/>
              </a:rPr>
              <a:t>بتاريخ 27 دجنبر 2007 </a:t>
            </a:r>
            <a:r>
              <a:rPr lang="ar-SA" sz="1600" b="1" dirty="0" smtClean="0">
                <a:solidFill>
                  <a:srgbClr val="002060"/>
                </a:solidFill>
                <a:latin typeface="Sakkal Majalla" panose="02000000000000000000" pitchFamily="2" charset="-78"/>
                <a:cs typeface="Sakkal Majalla" panose="02000000000000000000" pitchFamily="2" charset="-78"/>
              </a:rPr>
              <a:t>بسن </a:t>
            </a:r>
            <a:r>
              <a:rPr lang="ar-SA" sz="1600" b="1" dirty="0">
                <a:solidFill>
                  <a:srgbClr val="002060"/>
                </a:solidFill>
                <a:latin typeface="Sakkal Majalla" panose="02000000000000000000" pitchFamily="2" charset="-78"/>
                <a:cs typeface="Sakkal Majalla" panose="02000000000000000000" pitchFamily="2" charset="-78"/>
              </a:rPr>
              <a:t>أحكام انتقالية فيما يتعلق ببعض </a:t>
            </a:r>
            <a:r>
              <a:rPr lang="ar-SA" sz="1600" b="1" dirty="0" smtClean="0">
                <a:solidFill>
                  <a:srgbClr val="002060"/>
                </a:solidFill>
                <a:latin typeface="Sakkal Majalla" panose="02000000000000000000" pitchFamily="2" charset="-78"/>
                <a:cs typeface="Sakkal Majalla" panose="02000000000000000000" pitchFamily="2" charset="-78"/>
              </a:rPr>
              <a:t>الرسوم</a:t>
            </a:r>
            <a:r>
              <a:rPr lang="fr-FR" sz="1600" b="1" dirty="0" smtClean="0">
                <a:solidFill>
                  <a:srgbClr val="002060"/>
                </a:solidFill>
                <a:latin typeface="Sakkal Majalla" panose="02000000000000000000" pitchFamily="2" charset="-78"/>
                <a:cs typeface="Sakkal Majalla" panose="02000000000000000000" pitchFamily="2" charset="-78"/>
              </a:rPr>
              <a:t>   </a:t>
            </a:r>
            <a:r>
              <a:rPr lang="ar-SA" sz="1600" b="1" dirty="0" smtClean="0">
                <a:solidFill>
                  <a:srgbClr val="002060"/>
                </a:solidFill>
                <a:latin typeface="Sakkal Majalla" panose="02000000000000000000" pitchFamily="2" charset="-78"/>
                <a:cs typeface="Sakkal Majalla" panose="02000000000000000000" pitchFamily="2" charset="-78"/>
              </a:rPr>
              <a:t>و الحقوق</a:t>
            </a:r>
            <a:r>
              <a:rPr lang="ar-MA" sz="1600" b="1" dirty="0" smtClean="0">
                <a:solidFill>
                  <a:srgbClr val="002060"/>
                </a:solidFill>
                <a:latin typeface="Sakkal Majalla" panose="02000000000000000000" pitchFamily="2" charset="-78"/>
                <a:cs typeface="Sakkal Majalla" panose="02000000000000000000" pitchFamily="2" charset="-78"/>
              </a:rPr>
              <a:t>        </a:t>
            </a:r>
            <a:r>
              <a:rPr lang="ar-SA" sz="1600" b="1" dirty="0" smtClean="0">
                <a:solidFill>
                  <a:srgbClr val="002060"/>
                </a:solidFill>
                <a:latin typeface="Sakkal Majalla" panose="02000000000000000000" pitchFamily="2" charset="-78"/>
                <a:cs typeface="Sakkal Majalla" panose="02000000000000000000" pitchFamily="2" charset="-78"/>
              </a:rPr>
              <a:t> </a:t>
            </a:r>
            <a:r>
              <a:rPr lang="ar-SA" sz="1600" b="1" dirty="0">
                <a:solidFill>
                  <a:srgbClr val="002060"/>
                </a:solidFill>
                <a:latin typeface="Sakkal Majalla" panose="02000000000000000000" pitchFamily="2" charset="-78"/>
                <a:cs typeface="Sakkal Majalla" panose="02000000000000000000" pitchFamily="2" charset="-78"/>
              </a:rPr>
              <a:t>و </a:t>
            </a:r>
            <a:r>
              <a:rPr lang="ar-SA" sz="1600" b="1" dirty="0" smtClean="0">
                <a:solidFill>
                  <a:srgbClr val="002060"/>
                </a:solidFill>
                <a:latin typeface="Sakkal Majalla" panose="02000000000000000000" pitchFamily="2" charset="-78"/>
                <a:cs typeface="Sakkal Majalla" panose="02000000000000000000" pitchFamily="2" charset="-78"/>
              </a:rPr>
              <a:t>المساهمات</a:t>
            </a:r>
            <a:r>
              <a:rPr lang="fr-FR" sz="1600" b="1" dirty="0" smtClean="0">
                <a:solidFill>
                  <a:srgbClr val="002060"/>
                </a:solidFill>
                <a:latin typeface="Sakkal Majalla" panose="02000000000000000000" pitchFamily="2" charset="-78"/>
                <a:cs typeface="Sakkal Majalla" panose="02000000000000000000" pitchFamily="2" charset="-78"/>
              </a:rPr>
              <a:t>     </a:t>
            </a:r>
            <a:r>
              <a:rPr lang="ar-SA" sz="1600" b="1" dirty="0" smtClean="0">
                <a:solidFill>
                  <a:srgbClr val="002060"/>
                </a:solidFill>
                <a:latin typeface="Sakkal Majalla" panose="02000000000000000000" pitchFamily="2" charset="-78"/>
                <a:cs typeface="Sakkal Majalla" panose="02000000000000000000" pitchFamily="2" charset="-78"/>
              </a:rPr>
              <a:t>و الأتاوى </a:t>
            </a:r>
            <a:r>
              <a:rPr lang="ar-SA" sz="1600" b="1" dirty="0">
                <a:solidFill>
                  <a:srgbClr val="002060"/>
                </a:solidFill>
                <a:latin typeface="Sakkal Majalla" panose="02000000000000000000" pitchFamily="2" charset="-78"/>
                <a:cs typeface="Sakkal Majalla" panose="02000000000000000000" pitchFamily="2" charset="-78"/>
              </a:rPr>
              <a:t>المستحقة لفائدة الجماعات المحلية</a:t>
            </a:r>
            <a:endParaRPr lang="ar-MA" sz="1600" b="1" dirty="0">
              <a:solidFill>
                <a:srgbClr val="002060"/>
              </a:solidFill>
              <a:latin typeface="Sakkal Majalla" panose="02000000000000000000" pitchFamily="2" charset="-78"/>
              <a:cs typeface="Sakkal Majalla" panose="02000000000000000000" pitchFamily="2" charset="-78"/>
            </a:endParaRPr>
          </a:p>
        </p:txBody>
      </p:sp>
      <p:sp>
        <p:nvSpPr>
          <p:cNvPr id="12" name="Rectangle 11"/>
          <p:cNvSpPr/>
          <p:nvPr/>
        </p:nvSpPr>
        <p:spPr>
          <a:xfrm>
            <a:off x="5139739" y="2935028"/>
            <a:ext cx="2523804" cy="1631216"/>
          </a:xfrm>
          <a:prstGeom prst="rect">
            <a:avLst/>
          </a:prstGeom>
        </p:spPr>
        <p:txBody>
          <a:bodyPr wrap="square">
            <a:spAutoFit/>
          </a:bodyPr>
          <a:lstStyle/>
          <a:p>
            <a:pPr marL="700087" lvl="1" indent="-342900" algn="just" rtl="1">
              <a:buSzPct val="70000"/>
              <a:buFont typeface="Wingdings" panose="05000000000000000000" pitchFamily="2" charset="2"/>
              <a:buChar char="q"/>
            </a:pPr>
            <a:r>
              <a:rPr lang="ar-SA" sz="2000" b="1" dirty="0" smtClean="0">
                <a:solidFill>
                  <a:srgbClr val="002060"/>
                </a:solidFill>
                <a:latin typeface="Sakkal Majalla" panose="02000000000000000000" pitchFamily="2" charset="-78"/>
                <a:cs typeface="Sakkal Majalla" panose="02000000000000000000" pitchFamily="2" charset="-78"/>
              </a:rPr>
              <a:t>مرسوم</a:t>
            </a:r>
            <a:r>
              <a:rPr lang="fr-FR" sz="2000" b="1" dirty="0" smtClean="0">
                <a:solidFill>
                  <a:srgbClr val="002060"/>
                </a:solidFill>
                <a:latin typeface="Sakkal Majalla" panose="02000000000000000000" pitchFamily="2" charset="-78"/>
                <a:cs typeface="Sakkal Majalla" panose="02000000000000000000" pitchFamily="2" charset="-78"/>
              </a:rPr>
              <a:t> </a:t>
            </a:r>
            <a:r>
              <a:rPr lang="ar-MA" sz="2000" b="1" dirty="0" smtClean="0">
                <a:solidFill>
                  <a:srgbClr val="002060"/>
                </a:solidFill>
                <a:latin typeface="Sakkal Majalla" panose="02000000000000000000" pitchFamily="2" charset="-78"/>
                <a:cs typeface="Sakkal Majalla" panose="02000000000000000000" pitchFamily="2" charset="-78"/>
              </a:rPr>
              <a:t>عدد</a:t>
            </a:r>
            <a:r>
              <a:rPr lang="ar-SA" sz="2000" b="1" dirty="0" smtClean="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2.80.122 صادر </a:t>
            </a:r>
            <a:r>
              <a:rPr lang="fr-FR" sz="2000" b="1" dirty="0" smtClean="0">
                <a:solidFill>
                  <a:srgbClr val="002060"/>
                </a:solidFill>
                <a:latin typeface="Sakkal Majalla" panose="02000000000000000000" pitchFamily="2" charset="-78"/>
                <a:cs typeface="Sakkal Majalla" panose="02000000000000000000" pitchFamily="2" charset="-78"/>
              </a:rPr>
              <a:t>03</a:t>
            </a:r>
            <a:r>
              <a:rPr lang="ar-SA" sz="2000" b="1" dirty="0" smtClean="0">
                <a:solidFill>
                  <a:srgbClr val="002060"/>
                </a:solidFill>
                <a:latin typeface="Sakkal Majalla" panose="02000000000000000000" pitchFamily="2" charset="-78"/>
                <a:cs typeface="Sakkal Majalla" panose="02000000000000000000" pitchFamily="2" charset="-78"/>
              </a:rPr>
              <a:t> نونبر1981 </a:t>
            </a:r>
            <a:r>
              <a:rPr lang="ar-SA" sz="2000" b="1" dirty="0">
                <a:solidFill>
                  <a:srgbClr val="002060"/>
                </a:solidFill>
                <a:latin typeface="Sakkal Majalla" panose="02000000000000000000" pitchFamily="2" charset="-78"/>
                <a:cs typeface="Sakkal Majalla" panose="02000000000000000000" pitchFamily="2" charset="-78"/>
              </a:rPr>
              <a:t>يتعلق </a:t>
            </a:r>
            <a:r>
              <a:rPr lang="ar-SA" sz="2000" b="1" dirty="0" smtClean="0">
                <a:solidFill>
                  <a:srgbClr val="002060"/>
                </a:solidFill>
                <a:latin typeface="Sakkal Majalla" panose="02000000000000000000" pitchFamily="2" charset="-78"/>
                <a:cs typeface="Sakkal Majalla" panose="02000000000000000000" pitchFamily="2" charset="-78"/>
              </a:rPr>
              <a:t>بالنقل</a:t>
            </a:r>
            <a:r>
              <a:rPr lang="fr-FR" sz="2000" b="1" dirty="0" smtClean="0">
                <a:solidFill>
                  <a:srgbClr val="002060"/>
                </a:solidFill>
                <a:latin typeface="Sakkal Majalla" panose="02000000000000000000" pitchFamily="2" charset="-78"/>
                <a:cs typeface="Sakkal Majalla" panose="02000000000000000000" pitchFamily="2" charset="-78"/>
              </a:rPr>
              <a:t> </a:t>
            </a:r>
            <a:r>
              <a:rPr lang="ar-SA" sz="2000" b="1" dirty="0" smtClean="0">
                <a:solidFill>
                  <a:srgbClr val="002060"/>
                </a:solidFill>
                <a:latin typeface="Sakkal Majalla" panose="02000000000000000000" pitchFamily="2" charset="-78"/>
                <a:cs typeface="Sakkal Majalla" panose="02000000000000000000" pitchFamily="2" charset="-78"/>
              </a:rPr>
              <a:t>الخاص </a:t>
            </a:r>
            <a:r>
              <a:rPr lang="ar-SA" sz="2000" b="1" dirty="0">
                <a:solidFill>
                  <a:srgbClr val="002060"/>
                </a:solidFill>
                <a:latin typeface="Sakkal Majalla" panose="02000000000000000000" pitchFamily="2" charset="-78"/>
                <a:cs typeface="Sakkal Majalla" panose="02000000000000000000" pitchFamily="2" charset="-78"/>
              </a:rPr>
              <a:t>الجماعي للأشخاص</a:t>
            </a:r>
            <a:endParaRPr lang="ar-MA" sz="2000" b="1" dirty="0">
              <a:solidFill>
                <a:srgbClr val="002060"/>
              </a:solidFill>
              <a:latin typeface="Sakkal Majalla" panose="02000000000000000000" pitchFamily="2" charset="-78"/>
              <a:cs typeface="Sakkal Majalla" panose="02000000000000000000" pitchFamily="2" charset="-78"/>
            </a:endParaRPr>
          </a:p>
        </p:txBody>
      </p:sp>
      <p:sp>
        <p:nvSpPr>
          <p:cNvPr id="13" name="Rectangle 12"/>
          <p:cNvSpPr/>
          <p:nvPr/>
        </p:nvSpPr>
        <p:spPr>
          <a:xfrm>
            <a:off x="5257372" y="4642607"/>
            <a:ext cx="2498599" cy="1938992"/>
          </a:xfrm>
          <a:prstGeom prst="rect">
            <a:avLst/>
          </a:prstGeom>
        </p:spPr>
        <p:txBody>
          <a:bodyPr wrap="square">
            <a:spAutoFit/>
          </a:bodyPr>
          <a:lstStyle/>
          <a:p>
            <a:pPr marL="700087" lvl="1" indent="-342900" algn="just" rtl="1">
              <a:buSzPct val="70000"/>
              <a:buFont typeface="Wingdings" panose="05000000000000000000" pitchFamily="2" charset="2"/>
              <a:buChar char="q"/>
            </a:pPr>
            <a:r>
              <a:rPr lang="ar-SA" sz="2000" b="1" dirty="0" smtClean="0">
                <a:solidFill>
                  <a:srgbClr val="002060"/>
                </a:solidFill>
                <a:latin typeface="Sakkal Majalla" panose="02000000000000000000" pitchFamily="2" charset="-78"/>
                <a:cs typeface="Sakkal Majalla" panose="02000000000000000000" pitchFamily="2" charset="-78"/>
              </a:rPr>
              <a:t>مرسوم</a:t>
            </a:r>
            <a:r>
              <a:rPr lang="ar-MA" sz="2000" b="1" dirty="0" smtClean="0">
                <a:solidFill>
                  <a:srgbClr val="002060"/>
                </a:solidFill>
                <a:latin typeface="Sakkal Majalla" panose="02000000000000000000" pitchFamily="2" charset="-78"/>
                <a:cs typeface="Sakkal Majalla" panose="02000000000000000000" pitchFamily="2" charset="-78"/>
              </a:rPr>
              <a:t> عدد</a:t>
            </a:r>
            <a:r>
              <a:rPr lang="ar-SA" sz="2000" b="1" dirty="0" smtClean="0">
                <a:solidFill>
                  <a:srgbClr val="002060"/>
                </a:solidFill>
                <a:latin typeface="Sakkal Majalla" panose="02000000000000000000" pitchFamily="2" charset="-78"/>
                <a:cs typeface="Sakkal Majalla" panose="02000000000000000000" pitchFamily="2" charset="-78"/>
              </a:rPr>
              <a:t>  2.63.363</a:t>
            </a:r>
            <a:r>
              <a:rPr lang="fr-FR" sz="2000" b="1" dirty="0" smtClean="0">
                <a:solidFill>
                  <a:srgbClr val="002060"/>
                </a:solidFill>
                <a:latin typeface="Sakkal Majalla" panose="02000000000000000000" pitchFamily="2" charset="-78"/>
                <a:cs typeface="Sakkal Majalla" panose="02000000000000000000" pitchFamily="2" charset="-78"/>
              </a:rPr>
              <a:t>  </a:t>
            </a:r>
            <a:r>
              <a:rPr lang="ar-MA" sz="2000" b="1" dirty="0" smtClean="0">
                <a:solidFill>
                  <a:srgbClr val="002060"/>
                </a:solidFill>
                <a:latin typeface="Sakkal Majalla" panose="02000000000000000000" pitchFamily="2" charset="-78"/>
                <a:cs typeface="Sakkal Majalla" panose="02000000000000000000" pitchFamily="2" charset="-78"/>
              </a:rPr>
              <a:t> الصادر بتاريخ </a:t>
            </a:r>
            <a:r>
              <a:rPr lang="ar-SA" sz="2000" b="1" dirty="0" smtClean="0">
                <a:solidFill>
                  <a:srgbClr val="002060"/>
                </a:solidFill>
                <a:latin typeface="Sakkal Majalla" panose="02000000000000000000" pitchFamily="2" charset="-78"/>
                <a:cs typeface="Sakkal Majalla" panose="02000000000000000000" pitchFamily="2" charset="-78"/>
              </a:rPr>
              <a:t> </a:t>
            </a:r>
            <a:r>
              <a:rPr lang="ar-MA" sz="2000" b="1" dirty="0" smtClean="0">
                <a:solidFill>
                  <a:srgbClr val="002060"/>
                </a:solidFill>
                <a:latin typeface="Sakkal Majalla" panose="02000000000000000000" pitchFamily="2" charset="-78"/>
                <a:cs typeface="Sakkal Majalla" panose="02000000000000000000" pitchFamily="2" charset="-78"/>
              </a:rPr>
              <a:t>04</a:t>
            </a:r>
            <a:r>
              <a:rPr lang="ar-SA" sz="2000" b="1" dirty="0" smtClean="0">
                <a:solidFill>
                  <a:srgbClr val="002060"/>
                </a:solidFill>
                <a:latin typeface="Sakkal Majalla" panose="02000000000000000000" pitchFamily="2" charset="-78"/>
                <a:cs typeface="Sakkal Majalla" panose="02000000000000000000" pitchFamily="2" charset="-78"/>
              </a:rPr>
              <a:t> دجنبر1963</a:t>
            </a:r>
            <a:r>
              <a:rPr lang="ar-MA" sz="2000" b="1" dirty="0" smtClean="0">
                <a:solidFill>
                  <a:srgbClr val="002060"/>
                </a:solidFill>
                <a:latin typeface="Sakkal Majalla" panose="02000000000000000000" pitchFamily="2" charset="-78"/>
                <a:cs typeface="Sakkal Majalla" panose="02000000000000000000" pitchFamily="2" charset="-78"/>
              </a:rPr>
              <a:t> المتعلق </a:t>
            </a:r>
            <a:r>
              <a:rPr lang="ar-SA" sz="2000" b="1" dirty="0" smtClean="0">
                <a:solidFill>
                  <a:srgbClr val="002060"/>
                </a:solidFill>
                <a:latin typeface="Sakkal Majalla" panose="02000000000000000000" pitchFamily="2" charset="-78"/>
                <a:cs typeface="Sakkal Majalla" panose="02000000000000000000" pitchFamily="2" charset="-78"/>
              </a:rPr>
              <a:t>بتنسيق </a:t>
            </a:r>
            <a:r>
              <a:rPr lang="ar-SA" sz="2000" b="1" dirty="0">
                <a:solidFill>
                  <a:srgbClr val="002060"/>
                </a:solidFill>
                <a:latin typeface="Sakkal Majalla" panose="02000000000000000000" pitchFamily="2" charset="-78"/>
                <a:cs typeface="Sakkal Majalla" panose="02000000000000000000" pitchFamily="2" charset="-78"/>
              </a:rPr>
              <a:t>أنواع النقل عبر السكك </a:t>
            </a:r>
            <a:r>
              <a:rPr lang="ar-SA" sz="2000" b="1" dirty="0" smtClean="0">
                <a:solidFill>
                  <a:srgbClr val="002060"/>
                </a:solidFill>
                <a:latin typeface="Sakkal Majalla" panose="02000000000000000000" pitchFamily="2" charset="-78"/>
                <a:cs typeface="Sakkal Majalla" panose="02000000000000000000" pitchFamily="2" charset="-78"/>
              </a:rPr>
              <a:t>الحديدية</a:t>
            </a:r>
            <a:r>
              <a:rPr lang="ar-MA" sz="2000" b="1" dirty="0" smtClean="0">
                <a:solidFill>
                  <a:srgbClr val="002060"/>
                </a:solidFill>
                <a:latin typeface="Sakkal Majalla" panose="02000000000000000000" pitchFamily="2" charset="-78"/>
                <a:cs typeface="Sakkal Majalla" panose="02000000000000000000" pitchFamily="2" charset="-78"/>
              </a:rPr>
              <a:t>     </a:t>
            </a:r>
            <a:r>
              <a:rPr lang="ar-SA" sz="2000" b="1" dirty="0" smtClean="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و الطرق </a:t>
            </a:r>
            <a:endParaRPr lang="ar-MA" sz="2000" b="1" dirty="0">
              <a:solidFill>
                <a:srgbClr val="002060"/>
              </a:solidFill>
              <a:latin typeface="Sakkal Majalla" panose="02000000000000000000" pitchFamily="2" charset="-78"/>
              <a:cs typeface="Sakkal Majalla" panose="02000000000000000000" pitchFamily="2" charset="-78"/>
            </a:endParaRPr>
          </a:p>
        </p:txBody>
      </p:sp>
      <p:sp>
        <p:nvSpPr>
          <p:cNvPr id="14" name="Rectangle 13"/>
          <p:cNvSpPr/>
          <p:nvPr/>
        </p:nvSpPr>
        <p:spPr>
          <a:xfrm>
            <a:off x="3178632" y="3325427"/>
            <a:ext cx="1654629" cy="2246769"/>
          </a:xfrm>
          <a:prstGeom prst="rect">
            <a:avLst/>
          </a:prstGeom>
        </p:spPr>
        <p:txBody>
          <a:bodyPr wrap="square">
            <a:spAutoFit/>
          </a:bodyPr>
          <a:lstStyle/>
          <a:p>
            <a:pPr marL="0" lvl="1" algn="just" rtl="1">
              <a:buSzPct val="70000"/>
            </a:pPr>
            <a:r>
              <a:rPr lang="ar-MA" sz="2000" b="1" dirty="0">
                <a:solidFill>
                  <a:srgbClr val="002060"/>
                </a:solidFill>
                <a:latin typeface="Sakkal Majalla" panose="02000000000000000000" pitchFamily="2" charset="-78"/>
                <a:cs typeface="Sakkal Majalla" panose="02000000000000000000" pitchFamily="2" charset="-78"/>
              </a:rPr>
              <a:t>قر</a:t>
            </a:r>
            <a:r>
              <a:rPr lang="ar-SA" sz="2000" b="1" dirty="0">
                <a:solidFill>
                  <a:srgbClr val="002060"/>
                </a:solidFill>
                <a:latin typeface="Sakkal Majalla" panose="02000000000000000000" pitchFamily="2" charset="-78"/>
                <a:cs typeface="Sakkal Majalla" panose="02000000000000000000" pitchFamily="2" charset="-78"/>
              </a:rPr>
              <a:t>ار وزير التجهيز والنقل </a:t>
            </a:r>
            <a:r>
              <a:rPr lang="ar-MA" sz="2000" b="1" dirty="0">
                <a:solidFill>
                  <a:srgbClr val="002060"/>
                </a:solidFill>
                <a:latin typeface="Sakkal Majalla" panose="02000000000000000000" pitchFamily="2" charset="-78"/>
                <a:cs typeface="Sakkal Majalla" panose="02000000000000000000" pitchFamily="2" charset="-78"/>
              </a:rPr>
              <a:t>القاضي</a:t>
            </a:r>
            <a:r>
              <a:rPr lang="ar-SA" sz="2000" b="1" dirty="0">
                <a:solidFill>
                  <a:srgbClr val="002060"/>
                </a:solidFill>
                <a:latin typeface="Sakkal Majalla" panose="02000000000000000000" pitchFamily="2" charset="-78"/>
                <a:cs typeface="Sakkal Majalla" panose="02000000000000000000" pitchFamily="2" charset="-78"/>
              </a:rPr>
              <a:t> بإلزام</a:t>
            </a:r>
            <a:r>
              <a:rPr lang="ar-MA" sz="2000" b="1" dirty="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أرباب النقل </a:t>
            </a:r>
            <a:r>
              <a:rPr lang="ar-MA" sz="2000" b="1" dirty="0">
                <a:solidFill>
                  <a:srgbClr val="002060"/>
                </a:solidFill>
                <a:latin typeface="Sakkal Majalla" panose="02000000000000000000" pitchFamily="2" charset="-78"/>
                <a:cs typeface="Sakkal Majalla" panose="02000000000000000000" pitchFamily="2" charset="-78"/>
              </a:rPr>
              <a:t>ا</a:t>
            </a:r>
            <a:r>
              <a:rPr lang="ar-SA" sz="2000" b="1" dirty="0">
                <a:solidFill>
                  <a:srgbClr val="002060"/>
                </a:solidFill>
                <a:latin typeface="Sakkal Majalla" panose="02000000000000000000" pitchFamily="2" charset="-78"/>
                <a:cs typeface="Sakkal Majalla" panose="02000000000000000000" pitchFamily="2" charset="-78"/>
              </a:rPr>
              <a:t>لعمومي للمسافرين </a:t>
            </a:r>
            <a:r>
              <a:rPr lang="ar-MA" sz="2000" b="1" dirty="0" smtClean="0">
                <a:solidFill>
                  <a:srgbClr val="002060"/>
                </a:solidFill>
                <a:latin typeface="Sakkal Majalla" panose="02000000000000000000" pitchFamily="2" charset="-78"/>
                <a:cs typeface="Sakkal Majalla" panose="02000000000000000000" pitchFamily="2" charset="-78"/>
              </a:rPr>
              <a:t>استخدام</a:t>
            </a:r>
            <a:r>
              <a:rPr lang="ar-SA" sz="2000" b="1" dirty="0" smtClean="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محطة نقل المسافرين على الطرق</a:t>
            </a:r>
            <a:endParaRPr lang="ar-MA" sz="2000" b="1" dirty="0">
              <a:solidFill>
                <a:srgbClr val="002060"/>
              </a:solidFill>
              <a:latin typeface="Sakkal Majalla" panose="02000000000000000000" pitchFamily="2" charset="-78"/>
              <a:cs typeface="Sakkal Majalla" panose="02000000000000000000" pitchFamily="2" charset="-78"/>
            </a:endParaRPr>
          </a:p>
        </p:txBody>
      </p:sp>
      <p:sp>
        <p:nvSpPr>
          <p:cNvPr id="40" name="Rectangle 39"/>
          <p:cNvSpPr/>
          <p:nvPr/>
        </p:nvSpPr>
        <p:spPr>
          <a:xfrm>
            <a:off x="627632" y="2853660"/>
            <a:ext cx="2189172" cy="39716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marL="342900" lvl="1" indent="-342900" algn="just" rtl="1">
              <a:buSzPct val="70000"/>
              <a:buFont typeface="Wingdings" panose="05000000000000000000" pitchFamily="2" charset="2"/>
              <a:buChar char="q"/>
            </a:pPr>
            <a:r>
              <a:rPr lang="ar-SA" sz="2000" b="1" dirty="0" smtClean="0">
                <a:solidFill>
                  <a:srgbClr val="002060"/>
                </a:solidFill>
                <a:latin typeface="Sakkal Majalla" panose="02000000000000000000" pitchFamily="2" charset="-78"/>
                <a:cs typeface="Sakkal Majalla" panose="02000000000000000000" pitchFamily="2" charset="-78"/>
              </a:rPr>
              <a:t>مذكرة</a:t>
            </a:r>
            <a:r>
              <a:rPr lang="ar-MA" sz="2000" b="1" dirty="0" smtClean="0">
                <a:solidFill>
                  <a:srgbClr val="002060"/>
                </a:solidFill>
                <a:latin typeface="Sakkal Majalla" panose="02000000000000000000" pitchFamily="2" charset="-78"/>
                <a:cs typeface="Sakkal Majalla" panose="02000000000000000000" pitchFamily="2" charset="-78"/>
              </a:rPr>
              <a:t> عدد 278</a:t>
            </a:r>
            <a:r>
              <a:rPr lang="ar-SA" sz="2000" b="1" dirty="0" smtClean="0">
                <a:solidFill>
                  <a:srgbClr val="002060"/>
                </a:solidFill>
                <a:latin typeface="Sakkal Majalla" panose="02000000000000000000" pitchFamily="2" charset="-78"/>
                <a:cs typeface="Sakkal Majalla" panose="02000000000000000000" pitchFamily="2" charset="-78"/>
              </a:rPr>
              <a:t> </a:t>
            </a:r>
            <a:r>
              <a:rPr lang="ar-MA" sz="2000" b="1" dirty="0" smtClean="0">
                <a:solidFill>
                  <a:srgbClr val="002060"/>
                </a:solidFill>
                <a:latin typeface="Sakkal Majalla" panose="02000000000000000000" pitchFamily="2" charset="-78"/>
                <a:cs typeface="Sakkal Majalla" panose="02000000000000000000" pitchFamily="2" charset="-78"/>
              </a:rPr>
              <a:t>ل</a:t>
            </a:r>
            <a:r>
              <a:rPr lang="ar-SA" sz="2000" b="1" dirty="0" smtClean="0">
                <a:solidFill>
                  <a:srgbClr val="002060"/>
                </a:solidFill>
                <a:latin typeface="Sakkal Majalla" panose="02000000000000000000" pitchFamily="2" charset="-78"/>
                <a:cs typeface="Sakkal Majalla" panose="02000000000000000000" pitchFamily="2" charset="-78"/>
              </a:rPr>
              <a:t>وزير </a:t>
            </a:r>
            <a:r>
              <a:rPr lang="ar-SA" sz="2000" b="1" dirty="0">
                <a:solidFill>
                  <a:srgbClr val="002060"/>
                </a:solidFill>
                <a:latin typeface="Sakkal Majalla" panose="02000000000000000000" pitchFamily="2" charset="-78"/>
                <a:cs typeface="Sakkal Majalla" panose="02000000000000000000" pitchFamily="2" charset="-78"/>
              </a:rPr>
              <a:t>النقل </a:t>
            </a:r>
            <a:r>
              <a:rPr lang="ar-SA" sz="2000" b="1" dirty="0" smtClean="0">
                <a:solidFill>
                  <a:srgbClr val="002060"/>
                </a:solidFill>
                <a:latin typeface="Sakkal Majalla" panose="02000000000000000000" pitchFamily="2" charset="-78"/>
                <a:cs typeface="Sakkal Majalla" panose="02000000000000000000" pitchFamily="2" charset="-78"/>
              </a:rPr>
              <a:t>رقم 278 </a:t>
            </a:r>
            <a:r>
              <a:rPr lang="ar-MA" sz="2000" b="1" dirty="0" smtClean="0">
                <a:solidFill>
                  <a:srgbClr val="002060"/>
                </a:solidFill>
                <a:latin typeface="Sakkal Majalla" panose="02000000000000000000" pitchFamily="2" charset="-78"/>
                <a:cs typeface="Sakkal Majalla" panose="02000000000000000000" pitchFamily="2" charset="-78"/>
              </a:rPr>
              <a:t>لسنة  </a:t>
            </a:r>
            <a:r>
              <a:rPr lang="ar-MA" sz="2000" b="1" dirty="0">
                <a:solidFill>
                  <a:srgbClr val="002060"/>
                </a:solidFill>
                <a:latin typeface="Sakkal Majalla" panose="02000000000000000000" pitchFamily="2" charset="-78"/>
                <a:cs typeface="Sakkal Majalla" panose="02000000000000000000" pitchFamily="2" charset="-78"/>
              </a:rPr>
              <a:t>1999 </a:t>
            </a:r>
            <a:r>
              <a:rPr lang="ar-SA" sz="2000" b="1" dirty="0">
                <a:solidFill>
                  <a:srgbClr val="002060"/>
                </a:solidFill>
                <a:latin typeface="Sakkal Majalla" panose="02000000000000000000" pitchFamily="2" charset="-78"/>
                <a:cs typeface="Sakkal Majalla" panose="02000000000000000000" pitchFamily="2" charset="-78"/>
              </a:rPr>
              <a:t>المتعلقة باستخدام</a:t>
            </a:r>
            <a:r>
              <a:rPr lang="ar-MA" sz="2000" b="1" dirty="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أرباب النقل</a:t>
            </a:r>
            <a:r>
              <a:rPr lang="ar-MA" sz="2000" b="1" dirty="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العمومي للمساف</a:t>
            </a:r>
            <a:r>
              <a:rPr lang="ar-MA" sz="2000" b="1" dirty="0">
                <a:solidFill>
                  <a:srgbClr val="002060"/>
                </a:solidFill>
                <a:latin typeface="Sakkal Majalla" panose="02000000000000000000" pitchFamily="2" charset="-78"/>
                <a:cs typeface="Sakkal Majalla" panose="02000000000000000000" pitchFamily="2" charset="-78"/>
              </a:rPr>
              <a:t>رين</a:t>
            </a:r>
            <a:r>
              <a:rPr lang="fr-FR" sz="2000" b="1" dirty="0">
                <a:solidFill>
                  <a:srgbClr val="002060"/>
                </a:solidFill>
                <a:latin typeface="Sakkal Majalla" panose="02000000000000000000" pitchFamily="2" charset="-78"/>
                <a:cs typeface="Sakkal Majalla" panose="02000000000000000000" pitchFamily="2" charset="-78"/>
              </a:rPr>
              <a:t> </a:t>
            </a:r>
            <a:r>
              <a:rPr lang="ar-SA" sz="2000" b="1" dirty="0">
                <a:solidFill>
                  <a:srgbClr val="002060"/>
                </a:solidFill>
                <a:latin typeface="Sakkal Majalla" panose="02000000000000000000" pitchFamily="2" charset="-78"/>
                <a:cs typeface="Sakkal Majalla" panose="02000000000000000000" pitchFamily="2" charset="-78"/>
              </a:rPr>
              <a:t>محطة نقل المسافرين</a:t>
            </a:r>
            <a:endParaRPr lang="fr-FR" sz="2000" b="1" dirty="0">
              <a:solidFill>
                <a:srgbClr val="002060"/>
              </a:solidFill>
              <a:latin typeface="Sakkal Majalla" panose="02000000000000000000" pitchFamily="2" charset="-78"/>
              <a:cs typeface="Sakkal Majalla" panose="02000000000000000000" pitchFamily="2" charset="-78"/>
            </a:endParaRPr>
          </a:p>
          <a:p>
            <a:pPr marL="0" lvl="1" algn="just" rtl="1">
              <a:buSzPct val="70000"/>
            </a:pPr>
            <a:endParaRPr lang="ar-MA" sz="100" b="1" dirty="0">
              <a:solidFill>
                <a:srgbClr val="002060"/>
              </a:solidFill>
              <a:latin typeface="Sakkal Majalla" panose="02000000000000000000" pitchFamily="2" charset="-78"/>
              <a:cs typeface="Sakkal Majalla" panose="02000000000000000000" pitchFamily="2" charset="-78"/>
            </a:endParaRPr>
          </a:p>
          <a:p>
            <a:pPr marL="342900" lvl="1" indent="-342900" algn="just" rtl="1">
              <a:buSzPct val="70000"/>
              <a:buFont typeface="Wingdings" panose="05000000000000000000" pitchFamily="2" charset="2"/>
              <a:buChar char="q"/>
            </a:pPr>
            <a:r>
              <a:rPr lang="ar-MA" sz="2000" b="1" dirty="0" smtClean="0">
                <a:solidFill>
                  <a:srgbClr val="002060"/>
                </a:solidFill>
                <a:latin typeface="Sakkal Majalla" panose="02000000000000000000" pitchFamily="2" charset="-78"/>
                <a:cs typeface="Sakkal Majalla" panose="02000000000000000000" pitchFamily="2" charset="-78"/>
              </a:rPr>
              <a:t>دورية عدد 28 بتاريخ 06 فبراير 2001 لوزير </a:t>
            </a:r>
            <a:r>
              <a:rPr lang="ar-MA" sz="2000" b="1" dirty="0">
                <a:solidFill>
                  <a:srgbClr val="002060"/>
                </a:solidFill>
                <a:latin typeface="Sakkal Majalla" panose="02000000000000000000" pitchFamily="2" charset="-78"/>
                <a:cs typeface="Sakkal Majalla" panose="02000000000000000000" pitchFamily="2" charset="-78"/>
              </a:rPr>
              <a:t>الداخلية </a:t>
            </a:r>
            <a:r>
              <a:rPr lang="ar-MA" sz="2000" b="1" dirty="0" smtClean="0">
                <a:solidFill>
                  <a:srgbClr val="002060"/>
                </a:solidFill>
                <a:latin typeface="Sakkal Majalla" panose="02000000000000000000" pitchFamily="2" charset="-78"/>
                <a:cs typeface="Sakkal Majalla" panose="02000000000000000000" pitchFamily="2" charset="-78"/>
              </a:rPr>
              <a:t>في نفس الموضوع</a:t>
            </a:r>
            <a:endParaRPr lang="ar-MA" sz="20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6560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74867045"/>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05815" y="514884"/>
            <a:ext cx="9367024" cy="646331"/>
          </a:xfrm>
          <a:prstGeom prst="rect">
            <a:avLst/>
          </a:prstGeom>
        </p:spPr>
        <p:txBody>
          <a:bodyPr wrap="square">
            <a:spAutoFit/>
          </a:bodyPr>
          <a:lstStyle/>
          <a:p>
            <a:pPr lvl="0" algn="ctr" rtl="1">
              <a:defRPr/>
            </a:pPr>
            <a:r>
              <a:rPr lang="ar-MA" sz="3600" b="1" dirty="0" smtClean="0">
                <a:solidFill>
                  <a:schemeClr val="bg1"/>
                </a:solidFill>
                <a:latin typeface="Sakkal Majalla" panose="02000000000000000000" pitchFamily="2" charset="-78"/>
                <a:cs typeface="Sakkal Majalla" panose="02000000000000000000" pitchFamily="2" charset="-78"/>
              </a:rPr>
              <a:t>3- الوضعية </a:t>
            </a:r>
            <a:r>
              <a:rPr lang="ar-MA" sz="3600" b="1" dirty="0">
                <a:solidFill>
                  <a:schemeClr val="bg1"/>
                </a:solidFill>
                <a:latin typeface="Sakkal Majalla" panose="02000000000000000000" pitchFamily="2" charset="-78"/>
                <a:cs typeface="Sakkal Majalla" panose="02000000000000000000" pitchFamily="2" charset="-78"/>
              </a:rPr>
              <a:t>الراهنة لقطاع النقل الطرقي </a:t>
            </a:r>
            <a:r>
              <a:rPr lang="ar-MA" sz="3600" b="1" dirty="0" smtClean="0">
                <a:solidFill>
                  <a:schemeClr val="bg1"/>
                </a:solidFill>
                <a:latin typeface="Sakkal Majalla" panose="02000000000000000000" pitchFamily="2" charset="-78"/>
                <a:cs typeface="Sakkal Majalla" panose="02000000000000000000" pitchFamily="2" charset="-78"/>
              </a:rPr>
              <a:t>للمسافرين</a:t>
            </a:r>
            <a:endParaRPr lang="fr-FR"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867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840503902"/>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05815" y="514884"/>
            <a:ext cx="9367024" cy="646331"/>
          </a:xfrm>
          <a:prstGeom prst="rect">
            <a:avLst/>
          </a:prstGeom>
        </p:spPr>
        <p:txBody>
          <a:bodyPr wrap="square">
            <a:spAutoFit/>
          </a:bodyPr>
          <a:lstStyle/>
          <a:p>
            <a:pPr lvl="0" algn="ctr" rtl="1">
              <a:defRPr/>
            </a:pPr>
            <a:r>
              <a:rPr lang="ar-MA" sz="3600" b="1" dirty="0" smtClean="0">
                <a:solidFill>
                  <a:schemeClr val="bg1"/>
                </a:solidFill>
                <a:latin typeface="Sakkal Majalla" panose="02000000000000000000" pitchFamily="2" charset="-78"/>
                <a:cs typeface="Sakkal Majalla" panose="02000000000000000000" pitchFamily="2" charset="-78"/>
              </a:rPr>
              <a:t>3- الوضعية </a:t>
            </a:r>
            <a:r>
              <a:rPr lang="ar-MA" sz="3600" b="1" dirty="0">
                <a:solidFill>
                  <a:schemeClr val="bg1"/>
                </a:solidFill>
                <a:latin typeface="Sakkal Majalla" panose="02000000000000000000" pitchFamily="2" charset="-78"/>
                <a:cs typeface="Sakkal Majalla" panose="02000000000000000000" pitchFamily="2" charset="-78"/>
              </a:rPr>
              <a:t>الراهنة لقطاع النقل الطرقي </a:t>
            </a:r>
            <a:r>
              <a:rPr lang="ar-MA" sz="3600" b="1" dirty="0" smtClean="0">
                <a:solidFill>
                  <a:schemeClr val="bg1"/>
                </a:solidFill>
                <a:latin typeface="Sakkal Majalla" panose="02000000000000000000" pitchFamily="2" charset="-78"/>
                <a:cs typeface="Sakkal Majalla" panose="02000000000000000000" pitchFamily="2" charset="-78"/>
              </a:rPr>
              <a:t>للمسافرين</a:t>
            </a:r>
            <a:endParaRPr lang="fr-FR"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85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546" y="447319"/>
            <a:ext cx="9733954" cy="1138773"/>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تدبيرها</a:t>
            </a:r>
            <a:endParaRPr lang="fr-FR" sz="3200" b="1" dirty="0">
              <a:solidFill>
                <a:schemeClr val="bg1"/>
              </a:solidFill>
              <a:latin typeface="Sakkal Majalla" panose="02000000000000000000" pitchFamily="2" charset="-78"/>
              <a:cs typeface="Sakkal Majalla" panose="02000000000000000000" pitchFamily="2" charset="-78"/>
            </a:endParaRPr>
          </a:p>
          <a:p>
            <a:pPr algn="ct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Diagramme 1"/>
          <p:cNvGraphicFramePr/>
          <p:nvPr>
            <p:extLst>
              <p:ext uri="{D42A27DB-BD31-4B8C-83A1-F6EECF244321}">
                <p14:modId xmlns:p14="http://schemas.microsoft.com/office/powerpoint/2010/main" val="229463930"/>
              </p:ext>
            </p:extLst>
          </p:nvPr>
        </p:nvGraphicFramePr>
        <p:xfrm>
          <a:off x="381000" y="1405465"/>
          <a:ext cx="10896600" cy="540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à coins arrondis 3"/>
          <p:cNvSpPr/>
          <p:nvPr/>
        </p:nvSpPr>
        <p:spPr>
          <a:xfrm>
            <a:off x="8109061" y="4014438"/>
            <a:ext cx="2873830" cy="1338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dirty="0" smtClean="0">
                <a:solidFill>
                  <a:schemeClr val="tx1"/>
                </a:solidFill>
                <a:latin typeface="Sakkal Majalla" panose="02000000000000000000" pitchFamily="2" charset="-78"/>
                <a:cs typeface="Sakkal Majalla" panose="02000000000000000000" pitchFamily="2" charset="-78"/>
              </a:rPr>
              <a:t>تواجد المحطة داخل أحياء سكنية مما يسبب </a:t>
            </a:r>
            <a:r>
              <a:rPr lang="ar-MA" sz="2400" dirty="0" err="1" smtClean="0">
                <a:solidFill>
                  <a:schemeClr val="tx1"/>
                </a:solidFill>
                <a:latin typeface="Sakkal Majalla" panose="02000000000000000000" pitchFamily="2" charset="-78"/>
                <a:cs typeface="Sakkal Majalla" panose="02000000000000000000" pitchFamily="2" charset="-78"/>
              </a:rPr>
              <a:t>الاكتضاض</a:t>
            </a:r>
            <a:r>
              <a:rPr lang="ar-MA" sz="2400" dirty="0" smtClean="0">
                <a:solidFill>
                  <a:schemeClr val="tx1"/>
                </a:solidFill>
                <a:latin typeface="Sakkal Majalla" panose="02000000000000000000" pitchFamily="2" charset="-78"/>
                <a:cs typeface="Sakkal Majalla" panose="02000000000000000000" pitchFamily="2" charset="-78"/>
              </a:rPr>
              <a:t> الضوضاء وتلوت الهواء وإزعاج الساكنة المجاورة </a:t>
            </a:r>
            <a:endParaRPr lang="fr-FR" sz="2400" dirty="0">
              <a:solidFill>
                <a:schemeClr val="tx1"/>
              </a:solidFill>
              <a:latin typeface="Sakkal Majalla" panose="02000000000000000000" pitchFamily="2" charset="-78"/>
              <a:cs typeface="Sakkal Majalla" panose="02000000000000000000" pitchFamily="2" charset="-78"/>
            </a:endParaRPr>
          </a:p>
        </p:txBody>
      </p:sp>
      <p:sp>
        <p:nvSpPr>
          <p:cNvPr id="6" name="Rectangle à coins arrondis 5"/>
          <p:cNvSpPr/>
          <p:nvPr/>
        </p:nvSpPr>
        <p:spPr>
          <a:xfrm>
            <a:off x="8142515" y="5475248"/>
            <a:ext cx="2873830" cy="11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dirty="0" smtClean="0">
                <a:solidFill>
                  <a:schemeClr val="tx1"/>
                </a:solidFill>
                <a:latin typeface="Sakkal Majalla" panose="02000000000000000000" pitchFamily="2" charset="-78"/>
                <a:cs typeface="Sakkal Majalla" panose="02000000000000000000" pitchFamily="2" charset="-78"/>
              </a:rPr>
              <a:t>تواجد المحطة بمواقع بعيدة عن المرتفقين مما يسبب صعوبة للوصول إليها</a:t>
            </a:r>
            <a:endParaRPr lang="fr-FR" sz="2400"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11375572" y="1502229"/>
            <a:ext cx="587828" cy="52142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ar-MA" sz="3200" dirty="0" smtClean="0">
                <a:solidFill>
                  <a:schemeClr val="tx1"/>
                </a:solidFill>
                <a:latin typeface="Sakkal Majalla" panose="02000000000000000000" pitchFamily="2" charset="-78"/>
                <a:cs typeface="Sakkal Majalla" panose="02000000000000000000" pitchFamily="2" charset="-78"/>
              </a:rPr>
              <a:t>الاختلالات و المعيقات الرئيسية</a:t>
            </a:r>
            <a:endParaRPr lang="fr-FR" sz="3200" dirty="0">
              <a:solidFill>
                <a:schemeClr val="tx1"/>
              </a:solidFill>
              <a:latin typeface="Sakkal Majalla" panose="02000000000000000000" pitchFamily="2" charset="-78"/>
              <a:cs typeface="Sakkal Majalla" panose="02000000000000000000" pitchFamily="2" charset="-78"/>
            </a:endParaRPr>
          </a:p>
        </p:txBody>
      </p:sp>
      <p:sp>
        <p:nvSpPr>
          <p:cNvPr id="5" name="Rectangle à coins arrondis 4"/>
          <p:cNvSpPr/>
          <p:nvPr/>
        </p:nvSpPr>
        <p:spPr>
          <a:xfrm>
            <a:off x="8109061" y="2732049"/>
            <a:ext cx="2873830" cy="1159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dirty="0">
                <a:solidFill>
                  <a:schemeClr val="tx1"/>
                </a:solidFill>
                <a:latin typeface="Sakkal Majalla" panose="02000000000000000000" pitchFamily="2" charset="-78"/>
                <a:cs typeface="Sakkal Majalla" panose="02000000000000000000" pitchFamily="2" charset="-78"/>
              </a:rPr>
              <a:t>عدم احترام معايير تستجيب لحاجيات المرتفقين و </a:t>
            </a:r>
            <a:r>
              <a:rPr lang="ar-MA" sz="2400" dirty="0" smtClean="0">
                <a:solidFill>
                  <a:schemeClr val="tx1"/>
                </a:solidFill>
                <a:latin typeface="Sakkal Majalla" panose="02000000000000000000" pitchFamily="2" charset="-78"/>
                <a:cs typeface="Sakkal Majalla" panose="02000000000000000000" pitchFamily="2" charset="-78"/>
              </a:rPr>
              <a:t>المهنيين   </a:t>
            </a:r>
            <a:r>
              <a:rPr lang="ar-MA" sz="2400" dirty="0">
                <a:solidFill>
                  <a:schemeClr val="tx1"/>
                </a:solidFill>
                <a:latin typeface="Sakkal Majalla" panose="02000000000000000000" pitchFamily="2" charset="-78"/>
                <a:cs typeface="Sakkal Majalla" panose="02000000000000000000" pitchFamily="2" charset="-78"/>
              </a:rPr>
              <a:t>و الساكنة المجاورة</a:t>
            </a:r>
            <a:endParaRPr lang="fr-FR"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86766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569354407"/>
              </p:ext>
            </p:extLst>
          </p:nvPr>
        </p:nvGraphicFramePr>
        <p:xfrm>
          <a:off x="381000" y="1296609"/>
          <a:ext cx="10896600" cy="540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1375572" y="1360711"/>
            <a:ext cx="587828" cy="52142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ar-MA" sz="3200" dirty="0" smtClean="0">
                <a:solidFill>
                  <a:schemeClr val="tx1"/>
                </a:solidFill>
                <a:latin typeface="Sakkal Majalla" panose="02000000000000000000" pitchFamily="2" charset="-78"/>
                <a:cs typeface="Sakkal Majalla" panose="02000000000000000000" pitchFamily="2" charset="-78"/>
              </a:rPr>
              <a:t>الاختلالات و المعيقات الرئيسية</a:t>
            </a:r>
            <a:endParaRPr lang="fr-FR" sz="3200" dirty="0">
              <a:solidFill>
                <a:schemeClr val="tx1"/>
              </a:solidFill>
              <a:latin typeface="Sakkal Majalla" panose="02000000000000000000" pitchFamily="2" charset="-78"/>
              <a:cs typeface="Sakkal Majalla" panose="02000000000000000000" pitchFamily="2" charset="-78"/>
            </a:endParaRPr>
          </a:p>
        </p:txBody>
      </p:sp>
      <p:sp>
        <p:nvSpPr>
          <p:cNvPr id="5" name="Rectangle 4"/>
          <p:cNvSpPr/>
          <p:nvPr/>
        </p:nvSpPr>
        <p:spPr>
          <a:xfrm>
            <a:off x="1319968" y="376178"/>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291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748936099"/>
              </p:ext>
            </p:extLst>
          </p:nvPr>
        </p:nvGraphicFramePr>
        <p:xfrm>
          <a:off x="859971" y="1349830"/>
          <a:ext cx="10493829" cy="529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19968" y="376178"/>
            <a:ext cx="9733954" cy="646331"/>
          </a:xfrm>
          <a:prstGeom prst="rect">
            <a:avLst/>
          </a:prstGeom>
        </p:spPr>
        <p:txBody>
          <a:bodyPr wrap="square">
            <a:spAutoFit/>
          </a:bodyPr>
          <a:lstStyle/>
          <a:p>
            <a:pPr lvl="0" algn="r" rtl="1">
              <a:defRPr/>
            </a:pPr>
            <a:r>
              <a:rPr lang="ar-MA" sz="3200" b="1" dirty="0" smtClean="0">
                <a:solidFill>
                  <a:schemeClr val="bg1"/>
                </a:solidFill>
                <a:latin typeface="Sakkal Majalla" panose="02000000000000000000" pitchFamily="2" charset="-78"/>
                <a:cs typeface="Sakkal Majalla" panose="02000000000000000000" pitchFamily="2" charset="-78"/>
              </a:rPr>
              <a:t>4- الاختلالات </a:t>
            </a:r>
            <a:r>
              <a:rPr lang="ar-MA" sz="3200" b="1" dirty="0">
                <a:solidFill>
                  <a:schemeClr val="bg1"/>
                </a:solidFill>
                <a:latin typeface="Sakkal Majalla" panose="02000000000000000000" pitchFamily="2" charset="-78"/>
                <a:cs typeface="Sakkal Majalla" panose="02000000000000000000" pitchFamily="2" charset="-78"/>
              </a:rPr>
              <a:t>و المعيقات المرتبطة </a:t>
            </a:r>
            <a:r>
              <a:rPr lang="ar-MA" sz="3200" b="1" dirty="0" smtClean="0">
                <a:solidFill>
                  <a:schemeClr val="bg1"/>
                </a:solidFill>
                <a:latin typeface="Sakkal Majalla" panose="02000000000000000000" pitchFamily="2" charset="-78"/>
                <a:cs typeface="Sakkal Majalla" panose="02000000000000000000" pitchFamily="2" charset="-78"/>
              </a:rPr>
              <a:t>بالمحطات </a:t>
            </a:r>
            <a:r>
              <a:rPr lang="ar-MA" sz="3200" b="1" dirty="0">
                <a:solidFill>
                  <a:schemeClr val="bg1"/>
                </a:solidFill>
                <a:latin typeface="Sakkal Majalla" panose="02000000000000000000" pitchFamily="2" charset="-78"/>
                <a:cs typeface="Sakkal Majalla" panose="02000000000000000000" pitchFamily="2" charset="-78"/>
              </a:rPr>
              <a:t>الطرقية للمسافرين و طرق </a:t>
            </a:r>
            <a:r>
              <a:rPr lang="ar-MA" sz="3200" b="1" dirty="0" smtClean="0">
                <a:solidFill>
                  <a:schemeClr val="bg1"/>
                </a:solidFill>
                <a:latin typeface="Sakkal Majalla" panose="02000000000000000000" pitchFamily="2" charset="-78"/>
                <a:cs typeface="Sakkal Majalla" panose="02000000000000000000" pitchFamily="2" charset="-78"/>
              </a:rPr>
              <a:t>تدبيره</a:t>
            </a:r>
            <a:r>
              <a:rPr lang="fr-FR" sz="3600" b="1" dirty="0" smtClean="0">
                <a:solidFill>
                  <a:schemeClr val="bg1"/>
                </a:solidFill>
                <a:latin typeface="Sakkal Majalla" panose="02000000000000000000" pitchFamily="2" charset="-78"/>
                <a:cs typeface="Sakkal Majalla" panose="02000000000000000000" pitchFamily="2" charset="-78"/>
              </a:rPr>
              <a:t> </a:t>
            </a:r>
            <a:r>
              <a:rPr lang="ar-MA" sz="3600" b="1" dirty="0" smtClean="0">
                <a:solidFill>
                  <a:schemeClr val="bg1"/>
                </a:solidFill>
                <a:latin typeface="Sakkal Majalla" panose="02000000000000000000" pitchFamily="2" charset="-78"/>
                <a:cs typeface="Sakkal Majalla" panose="02000000000000000000" pitchFamily="2" charset="-78"/>
              </a:rPr>
              <a:t> </a:t>
            </a:r>
            <a:endParaRPr lang="ar-MA"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1260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43898</TotalTime>
  <Words>1657</Words>
  <Application>Microsoft Office PowerPoint</Application>
  <PresentationFormat>Grand écran</PresentationFormat>
  <Paragraphs>232</Paragraphs>
  <Slides>29</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Microsoft YaHei UI</vt:lpstr>
      <vt:lpstr>Arial</vt:lpstr>
      <vt:lpstr>Calibri</vt:lpstr>
      <vt:lpstr>Calibri Light</vt:lpstr>
      <vt:lpstr>Georgia</vt:lpstr>
      <vt:lpstr>HELVETICA</vt:lpstr>
      <vt:lpstr>Lato Light</vt:lpstr>
      <vt:lpstr>Sakkal Majalla</vt:lpstr>
      <vt:lpstr>Times New Roman</vt:lpstr>
      <vt:lpstr>Trebuchet MS</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Bachirat Brahim</dc:creator>
  <cp:lastModifiedBy>Idrissi Abderrahim</cp:lastModifiedBy>
  <cp:revision>1424</cp:revision>
  <cp:lastPrinted>2022-03-10T12:54:24Z</cp:lastPrinted>
  <dcterms:created xsi:type="dcterms:W3CDTF">2020-03-30T10:46:09Z</dcterms:created>
  <dcterms:modified xsi:type="dcterms:W3CDTF">2022-03-11T12:11:13Z</dcterms:modified>
</cp:coreProperties>
</file>